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7"/>
  </p:notesMasterIdLst>
  <p:sldIdLst>
    <p:sldId id="359" r:id="rId2"/>
    <p:sldId id="351" r:id="rId3"/>
    <p:sldId id="360" r:id="rId4"/>
    <p:sldId id="340" r:id="rId5"/>
    <p:sldId id="307" r:id="rId6"/>
  </p:sldIdLst>
  <p:sldSz cx="10795000" cy="6832600"/>
  <p:notesSz cx="6805613" cy="9939338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52">
          <p15:clr>
            <a:srgbClr val="A4A3A4"/>
          </p15:clr>
        </p15:guide>
        <p15:guide id="2" pos="34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CC"/>
    <a:srgbClr val="0000FF"/>
    <a:srgbClr val="CCFFFF"/>
    <a:srgbClr val="002060"/>
    <a:srgbClr val="9966FF"/>
    <a:srgbClr val="376092"/>
    <a:srgbClr val="436BAB"/>
    <a:srgbClr val="7F7F7F"/>
    <a:srgbClr val="6080A8"/>
    <a:srgbClr val="738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909" autoAdjust="0"/>
  </p:normalViewPr>
  <p:slideViewPr>
    <p:cSldViewPr>
      <p:cViewPr varScale="1">
        <p:scale>
          <a:sx n="66" d="100"/>
          <a:sy n="66" d="100"/>
        </p:scale>
        <p:origin x="1164" y="78"/>
      </p:cViewPr>
      <p:guideLst>
        <p:guide orient="horz" pos="2152"/>
        <p:guide pos="34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297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/>
          </p:nvPr>
        </p:nvSpPr>
        <p:spPr>
          <a:xfrm>
            <a:off x="460375" y="746125"/>
            <a:ext cx="5886450" cy="372586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body" sz="quarter" idx="1"/>
          </p:nvPr>
        </p:nvSpPr>
        <p:spPr>
          <a:xfrm>
            <a:off x="907415" y="4721186"/>
            <a:ext cx="4990783" cy="447270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6175067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60375" y="746125"/>
            <a:ext cx="5886450" cy="3725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1353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19250" y="3871807"/>
            <a:ext cx="7556500" cy="174610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7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5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1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3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0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3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86" b="5426"/>
          <a:stretch/>
        </p:blipFill>
        <p:spPr>
          <a:xfrm>
            <a:off x="0" y="1546623"/>
            <a:ext cx="10796586" cy="52875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56" y="179742"/>
            <a:ext cx="1295572" cy="119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56693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15"/>
          <p:cNvCxnSpPr/>
          <p:nvPr userDrawn="1"/>
        </p:nvCxnSpPr>
        <p:spPr>
          <a:xfrm>
            <a:off x="0" y="535980"/>
            <a:ext cx="10801350" cy="904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8757C54F-7FE4-48EC-A338-E39302FE7157}"/>
              </a:ext>
            </a:extLst>
          </p:cNvPr>
          <p:cNvSpPr/>
          <p:nvPr userDrawn="1"/>
        </p:nvSpPr>
        <p:spPr>
          <a:xfrm>
            <a:off x="0" y="0"/>
            <a:ext cx="10803249" cy="545286"/>
          </a:xfrm>
          <a:prstGeom prst="rect">
            <a:avLst/>
          </a:prstGeom>
          <a:solidFill>
            <a:srgbClr val="436BAB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rtlCol="0" anchor="t">
            <a:noAutofit/>
          </a:bodyPr>
          <a:lstStyle/>
          <a:p>
            <a:pPr algn="ctr" defTabSz="257286"/>
            <a:r>
              <a:rPr lang="en-US" altLang="zh-CN" sz="2204" dirty="0">
                <a:solidFill>
                  <a:srgbClr val="323232">
                    <a:lumMod val="25000"/>
                    <a:lumOff val="75000"/>
                  </a:srgbClr>
                </a:solidFill>
                <a:latin typeface="Helvetica Light"/>
                <a:sym typeface="Helvetica Light"/>
              </a:rPr>
              <a:t> </a:t>
            </a:r>
            <a:endParaRPr lang="zh-CN" altLang="en-US" sz="2204" dirty="0">
              <a:solidFill>
                <a:srgbClr val="323232">
                  <a:lumMod val="25000"/>
                  <a:lumOff val="75000"/>
                </a:srgbClr>
              </a:solidFill>
              <a:latin typeface="Helvetica Light"/>
              <a:sym typeface="Helvetica Ligh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9DF546-7C97-40A6-AA18-E7763C55C5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86" b="10733"/>
          <a:stretch/>
        </p:blipFill>
        <p:spPr>
          <a:xfrm>
            <a:off x="8249" y="6008587"/>
            <a:ext cx="10795000" cy="824013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 prstMaterial="matte"/>
        </p:spPr>
      </p:pic>
    </p:spTree>
    <p:extLst>
      <p:ext uri="{BB962C8B-B14F-4D97-AF65-F5344CB8AC3E}">
        <p14:creationId xmlns:p14="http://schemas.microsoft.com/office/powerpoint/2010/main" val="1878260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839605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25E5D-4253-734F-B5DF-9F489BBDF364}" type="datetimeFigureOut">
              <a:rPr kumimoji="1" lang="zh-CN" altLang="en-US" smtClean="0"/>
              <a:t>2019/3/31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984706" y="6382253"/>
            <a:ext cx="275071" cy="276995"/>
          </a:xfrm>
        </p:spPr>
        <p:txBody>
          <a:bodyPr/>
          <a:lstStyle/>
          <a:p>
            <a:fld id="{3FB53C8A-4D6A-6C4D-8E45-3C1AC2B3AF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8120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/>
          <p:nvPr/>
        </p:nvSpPr>
        <p:spPr>
          <a:xfrm>
            <a:off x="0" y="6588621"/>
            <a:ext cx="10801350" cy="251919"/>
          </a:xfrm>
          <a:prstGeom prst="rect">
            <a:avLst/>
          </a:prstGeom>
          <a:solidFill>
            <a:srgbClr val="436BAB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539988" y="273874"/>
            <a:ext cx="9719789" cy="1139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539988" y="1595755"/>
            <a:ext cx="9719789" cy="4513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" name="Shape 7"/>
          <p:cNvSpPr>
            <a:spLocks noGrp="1"/>
          </p:cNvSpPr>
          <p:nvPr>
            <p:ph type="sldNum" sz="quarter" idx="2"/>
          </p:nvPr>
        </p:nvSpPr>
        <p:spPr>
          <a:xfrm>
            <a:off x="9995796" y="6386131"/>
            <a:ext cx="263981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6" r:id="rId3"/>
    <p:sldLayoutId id="2147483667" r:id="rId4"/>
  </p:sldLayoutIdLst>
  <p:transition spd="med"/>
  <p:hf sldNum="0" hdr="0" ftr="0" dt="0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"/>
          </p:nvPr>
        </p:nvSpPr>
        <p:spPr>
          <a:xfrm>
            <a:off x="881857" y="4796386"/>
            <a:ext cx="9034461" cy="1296144"/>
          </a:xfrm>
        </p:spPr>
        <p:txBody>
          <a:bodyPr>
            <a:normAutofit/>
          </a:bodyPr>
          <a:lstStyle/>
          <a:p>
            <a:r>
              <a:rPr lang="en-US" altLang="zh-CN" sz="4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UNRE 3D Avatar SDK </a:t>
            </a:r>
            <a:r>
              <a:rPr lang="en-US" altLang="zh-CN" sz="4000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Sales Kit</a:t>
            </a:r>
            <a:endParaRPr lang="en-US" altLang="zh-CN" sz="40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r>
              <a:rPr lang="en-US" altLang="zh-CN" sz="2800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</a:t>
            </a:r>
            <a:r>
              <a:rPr lang="zh-CN" altLang="en-US" sz="2800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2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1616100"/>
            <a:ext cx="10801350" cy="3018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25805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4972" y="1040036"/>
            <a:ext cx="9433048" cy="47089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eaLnBrk="1" hangingPunct="1">
              <a:lnSpc>
                <a:spcPct val="150000"/>
              </a:lnSpc>
              <a:spcBef>
                <a:spcPct val="50000"/>
              </a:spcBef>
              <a:defRPr/>
            </a:pP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Avatar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人像在专业的电影</a:t>
            </a: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动画</a:t>
            </a: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,AR/VR,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游戏</a:t>
            </a: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直播</a:t>
            </a: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社交等市场急剧发展</a:t>
            </a: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目前的</a:t>
            </a: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Avatar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人像生成制作难度大，成本高，周期长。</a:t>
            </a:r>
            <a:endParaRPr lang="en-US" altLang="zh-CN" sz="2000" dirty="0" smtClean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50000"/>
              </a:spcBef>
              <a:defRPr/>
            </a:pP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随着市场对</a:t>
            </a: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Avatar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人像的应用需求不断扩大</a:t>
            </a: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我司开发了一款针对全平台移动端轻量级，支持即拍即生成，自由编辑的高质量动态</a:t>
            </a:r>
            <a:r>
              <a:rPr lang="en-US" altLang="zh-CN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Avatar</a:t>
            </a:r>
            <a:r>
              <a:rPr lang="zh-CN" altLang="en-US" sz="20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人像算法引擎。</a:t>
            </a:r>
            <a:endParaRPr lang="en-US" altLang="zh-CN" sz="2000" dirty="0" smtClean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50000"/>
              </a:spcBef>
              <a:defRPr/>
            </a:pPr>
            <a:r>
              <a:rPr lang="zh-CN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通过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上传</a:t>
            </a:r>
            <a:r>
              <a:rPr lang="zh-CN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单张</a:t>
            </a:r>
            <a:r>
              <a:rPr lang="en-US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2D</a:t>
            </a:r>
            <a:r>
              <a:rPr lang="zh-CN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照片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或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2D/3D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消费级</a:t>
            </a:r>
            <a:r>
              <a:rPr lang="zh-CN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相机</a:t>
            </a:r>
            <a:r>
              <a:rPr lang="zh-CN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扫描生成一个外形逼真的3D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人头模型</a:t>
            </a:r>
            <a:r>
              <a:rPr lang="en-US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</a:t>
            </a:r>
            <a:r>
              <a:rPr lang="zh-CN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含动态发型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)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，支持针对模型的自定义编辑（明星脸拟合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美颜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美型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自由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形变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饰品穿戴），可以通过三种方式来驱动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Avatar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人像面部动态效果，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</a:t>
            </a:r>
            <a:r>
              <a:rPr lang="zh-CN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获取</a:t>
            </a:r>
            <a:r>
              <a:rPr lang="zh-CN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面部表情</a:t>
            </a:r>
            <a:r>
              <a:rPr lang="zh-CN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系数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同步驱动 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2. 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声音或者文字驱动口型 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3. 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直接通过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CMD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命令驱动 ，让</a:t>
            </a:r>
            <a:r>
              <a:rPr lang="zh-CN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Avatar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3D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形象</a:t>
            </a:r>
            <a:r>
              <a:rPr lang="zh-CN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产生</a:t>
            </a:r>
            <a:r>
              <a:rPr lang="zh-CN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丰富的情感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和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动作。</a:t>
            </a:r>
            <a:endParaRPr lang="en-US" altLang="zh-CN" sz="20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54564" y="130967"/>
            <a:ext cx="325126" cy="3251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052749" y="31924"/>
            <a:ext cx="6649007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9pPr>
          </a:lstStyle>
          <a:p>
            <a:r>
              <a:rPr lang="zh-CN" altLang="en-US" sz="2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产品</a:t>
            </a:r>
            <a:r>
              <a: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r>
              <a:rPr lang="zh-CN" altLang="en-US" sz="2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 </a:t>
            </a: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Product Overview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70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5"/>
          <p:cNvSpPr/>
          <p:nvPr/>
        </p:nvSpPr>
        <p:spPr>
          <a:xfrm>
            <a:off x="440275" y="1494795"/>
            <a:ext cx="1739626" cy="1677905"/>
          </a:xfrm>
          <a:prstGeom prst="roundRect">
            <a:avLst/>
          </a:prstGeom>
          <a:solidFill>
            <a:srgbClr val="0070C0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Rounded Rectangle 22"/>
          <p:cNvSpPr/>
          <p:nvPr/>
        </p:nvSpPr>
        <p:spPr>
          <a:xfrm>
            <a:off x="476890" y="5567963"/>
            <a:ext cx="1739626" cy="83895"/>
          </a:xfrm>
          <a:prstGeom prst="round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TextBox 16"/>
          <p:cNvSpPr txBox="1">
            <a:spLocks noChangeArrowheads="1"/>
          </p:cNvSpPr>
          <p:nvPr/>
        </p:nvSpPr>
        <p:spPr bwMode="auto">
          <a:xfrm>
            <a:off x="516925" y="2284145"/>
            <a:ext cx="158632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</a:rPr>
              <a:t>模型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特征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自定义调整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28948" y="3375643"/>
            <a:ext cx="178756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基于点云深度感知编码引擎，支持面部特征个性化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调整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明星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脸拟合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美颜美型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自由形变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饰品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穿戴）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Freeform 160"/>
          <p:cNvSpPr>
            <a:spLocks noChangeAspect="1" noEditPoints="1"/>
          </p:cNvSpPr>
          <p:nvPr/>
        </p:nvSpPr>
        <p:spPr bwMode="auto">
          <a:xfrm>
            <a:off x="1168714" y="1776976"/>
            <a:ext cx="322940" cy="311530"/>
          </a:xfrm>
          <a:custGeom>
            <a:avLst/>
            <a:gdLst>
              <a:gd name="T0" fmla="*/ 71 w 1200"/>
              <a:gd name="T1" fmla="*/ 0 h 1200"/>
              <a:gd name="T2" fmla="*/ 467 w 1200"/>
              <a:gd name="T3" fmla="*/ 0 h 1200"/>
              <a:gd name="T4" fmla="*/ 537 w 1200"/>
              <a:gd name="T5" fmla="*/ 71 h 1200"/>
              <a:gd name="T6" fmla="*/ 537 w 1200"/>
              <a:gd name="T7" fmla="*/ 467 h 1200"/>
              <a:gd name="T8" fmla="*/ 467 w 1200"/>
              <a:gd name="T9" fmla="*/ 537 h 1200"/>
              <a:gd name="T10" fmla="*/ 71 w 1200"/>
              <a:gd name="T11" fmla="*/ 537 h 1200"/>
              <a:gd name="T12" fmla="*/ 0 w 1200"/>
              <a:gd name="T13" fmla="*/ 467 h 1200"/>
              <a:gd name="T14" fmla="*/ 0 w 1200"/>
              <a:gd name="T15" fmla="*/ 71 h 1200"/>
              <a:gd name="T16" fmla="*/ 71 w 1200"/>
              <a:gd name="T17" fmla="*/ 0 h 1200"/>
              <a:gd name="T18" fmla="*/ 734 w 1200"/>
              <a:gd name="T19" fmla="*/ 663 h 1200"/>
              <a:gd name="T20" fmla="*/ 1130 w 1200"/>
              <a:gd name="T21" fmla="*/ 663 h 1200"/>
              <a:gd name="T22" fmla="*/ 1200 w 1200"/>
              <a:gd name="T23" fmla="*/ 734 h 1200"/>
              <a:gd name="T24" fmla="*/ 1200 w 1200"/>
              <a:gd name="T25" fmla="*/ 1130 h 1200"/>
              <a:gd name="T26" fmla="*/ 1130 w 1200"/>
              <a:gd name="T27" fmla="*/ 1200 h 1200"/>
              <a:gd name="T28" fmla="*/ 734 w 1200"/>
              <a:gd name="T29" fmla="*/ 1200 h 1200"/>
              <a:gd name="T30" fmla="*/ 663 w 1200"/>
              <a:gd name="T31" fmla="*/ 1130 h 1200"/>
              <a:gd name="T32" fmla="*/ 663 w 1200"/>
              <a:gd name="T33" fmla="*/ 734 h 1200"/>
              <a:gd name="T34" fmla="*/ 734 w 1200"/>
              <a:gd name="T35" fmla="*/ 663 h 1200"/>
              <a:gd name="T36" fmla="*/ 71 w 1200"/>
              <a:gd name="T37" fmla="*/ 663 h 1200"/>
              <a:gd name="T38" fmla="*/ 467 w 1200"/>
              <a:gd name="T39" fmla="*/ 663 h 1200"/>
              <a:gd name="T40" fmla="*/ 537 w 1200"/>
              <a:gd name="T41" fmla="*/ 734 h 1200"/>
              <a:gd name="T42" fmla="*/ 537 w 1200"/>
              <a:gd name="T43" fmla="*/ 1130 h 1200"/>
              <a:gd name="T44" fmla="*/ 467 w 1200"/>
              <a:gd name="T45" fmla="*/ 1200 h 1200"/>
              <a:gd name="T46" fmla="*/ 71 w 1200"/>
              <a:gd name="T47" fmla="*/ 1200 h 1200"/>
              <a:gd name="T48" fmla="*/ 0 w 1200"/>
              <a:gd name="T49" fmla="*/ 1130 h 1200"/>
              <a:gd name="T50" fmla="*/ 0 w 1200"/>
              <a:gd name="T51" fmla="*/ 734 h 1200"/>
              <a:gd name="T52" fmla="*/ 71 w 1200"/>
              <a:gd name="T53" fmla="*/ 663 h 1200"/>
              <a:gd name="T54" fmla="*/ 734 w 1200"/>
              <a:gd name="T55" fmla="*/ 0 h 1200"/>
              <a:gd name="T56" fmla="*/ 1130 w 1200"/>
              <a:gd name="T57" fmla="*/ 0 h 1200"/>
              <a:gd name="T58" fmla="*/ 1200 w 1200"/>
              <a:gd name="T59" fmla="*/ 71 h 1200"/>
              <a:gd name="T60" fmla="*/ 1200 w 1200"/>
              <a:gd name="T61" fmla="*/ 467 h 1200"/>
              <a:gd name="T62" fmla="*/ 1130 w 1200"/>
              <a:gd name="T63" fmla="*/ 537 h 1200"/>
              <a:gd name="T64" fmla="*/ 734 w 1200"/>
              <a:gd name="T65" fmla="*/ 537 h 1200"/>
              <a:gd name="T66" fmla="*/ 663 w 1200"/>
              <a:gd name="T67" fmla="*/ 467 h 1200"/>
              <a:gd name="T68" fmla="*/ 663 w 1200"/>
              <a:gd name="T69" fmla="*/ 71 h 1200"/>
              <a:gd name="T70" fmla="*/ 734 w 1200"/>
              <a:gd name="T71" fmla="*/ 0 h 1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00" h="1200">
                <a:moveTo>
                  <a:pt x="71" y="0"/>
                </a:moveTo>
                <a:lnTo>
                  <a:pt x="467" y="0"/>
                </a:lnTo>
                <a:cubicBezTo>
                  <a:pt x="505" y="0"/>
                  <a:pt x="537" y="32"/>
                  <a:pt x="537" y="71"/>
                </a:cubicBezTo>
                <a:lnTo>
                  <a:pt x="537" y="467"/>
                </a:lnTo>
                <a:cubicBezTo>
                  <a:pt x="537" y="505"/>
                  <a:pt x="505" y="537"/>
                  <a:pt x="467" y="537"/>
                </a:cubicBezTo>
                <a:lnTo>
                  <a:pt x="71" y="537"/>
                </a:lnTo>
                <a:cubicBezTo>
                  <a:pt x="32" y="537"/>
                  <a:pt x="0" y="505"/>
                  <a:pt x="0" y="467"/>
                </a:cubicBezTo>
                <a:lnTo>
                  <a:pt x="0" y="71"/>
                </a:lnTo>
                <a:cubicBezTo>
                  <a:pt x="0" y="32"/>
                  <a:pt x="32" y="0"/>
                  <a:pt x="71" y="0"/>
                </a:cubicBezTo>
                <a:close/>
                <a:moveTo>
                  <a:pt x="734" y="663"/>
                </a:moveTo>
                <a:lnTo>
                  <a:pt x="1130" y="663"/>
                </a:lnTo>
                <a:cubicBezTo>
                  <a:pt x="1168" y="663"/>
                  <a:pt x="1200" y="695"/>
                  <a:pt x="1200" y="734"/>
                </a:cubicBezTo>
                <a:lnTo>
                  <a:pt x="1200" y="1130"/>
                </a:lnTo>
                <a:cubicBezTo>
                  <a:pt x="1200" y="1169"/>
                  <a:pt x="1168" y="1200"/>
                  <a:pt x="1130" y="1200"/>
                </a:cubicBezTo>
                <a:lnTo>
                  <a:pt x="734" y="1200"/>
                </a:lnTo>
                <a:cubicBezTo>
                  <a:pt x="695" y="1200"/>
                  <a:pt x="663" y="1169"/>
                  <a:pt x="663" y="1130"/>
                </a:cubicBezTo>
                <a:lnTo>
                  <a:pt x="663" y="734"/>
                </a:lnTo>
                <a:cubicBezTo>
                  <a:pt x="663" y="695"/>
                  <a:pt x="695" y="663"/>
                  <a:pt x="734" y="663"/>
                </a:cubicBezTo>
                <a:close/>
                <a:moveTo>
                  <a:pt x="71" y="663"/>
                </a:moveTo>
                <a:lnTo>
                  <a:pt x="467" y="663"/>
                </a:lnTo>
                <a:cubicBezTo>
                  <a:pt x="505" y="663"/>
                  <a:pt x="537" y="695"/>
                  <a:pt x="537" y="734"/>
                </a:cubicBezTo>
                <a:lnTo>
                  <a:pt x="537" y="1130"/>
                </a:lnTo>
                <a:cubicBezTo>
                  <a:pt x="537" y="1169"/>
                  <a:pt x="505" y="1200"/>
                  <a:pt x="467" y="1200"/>
                </a:cubicBezTo>
                <a:lnTo>
                  <a:pt x="71" y="1200"/>
                </a:lnTo>
                <a:cubicBezTo>
                  <a:pt x="32" y="1200"/>
                  <a:pt x="0" y="1169"/>
                  <a:pt x="0" y="1130"/>
                </a:cubicBezTo>
                <a:lnTo>
                  <a:pt x="0" y="734"/>
                </a:lnTo>
                <a:cubicBezTo>
                  <a:pt x="0" y="695"/>
                  <a:pt x="32" y="663"/>
                  <a:pt x="71" y="663"/>
                </a:cubicBezTo>
                <a:close/>
                <a:moveTo>
                  <a:pt x="734" y="0"/>
                </a:moveTo>
                <a:lnTo>
                  <a:pt x="1130" y="0"/>
                </a:lnTo>
                <a:cubicBezTo>
                  <a:pt x="1168" y="0"/>
                  <a:pt x="1200" y="32"/>
                  <a:pt x="1200" y="71"/>
                </a:cubicBezTo>
                <a:lnTo>
                  <a:pt x="1200" y="467"/>
                </a:lnTo>
                <a:cubicBezTo>
                  <a:pt x="1200" y="505"/>
                  <a:pt x="1168" y="537"/>
                  <a:pt x="1130" y="537"/>
                </a:cubicBezTo>
                <a:lnTo>
                  <a:pt x="734" y="537"/>
                </a:lnTo>
                <a:cubicBezTo>
                  <a:pt x="695" y="537"/>
                  <a:pt x="663" y="505"/>
                  <a:pt x="663" y="467"/>
                </a:cubicBezTo>
                <a:lnTo>
                  <a:pt x="663" y="71"/>
                </a:lnTo>
                <a:cubicBezTo>
                  <a:pt x="663" y="32"/>
                  <a:pt x="695" y="0"/>
                  <a:pt x="73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Rounded Rectangle 6"/>
          <p:cNvSpPr/>
          <p:nvPr/>
        </p:nvSpPr>
        <p:spPr>
          <a:xfrm>
            <a:off x="2696895" y="1494795"/>
            <a:ext cx="1739626" cy="1677905"/>
          </a:xfrm>
          <a:prstGeom prst="round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Rounded Rectangle 23"/>
          <p:cNvSpPr/>
          <p:nvPr/>
        </p:nvSpPr>
        <p:spPr>
          <a:xfrm>
            <a:off x="2696895" y="5564653"/>
            <a:ext cx="1739626" cy="83895"/>
          </a:xfrm>
          <a:prstGeom prst="round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Freeform 127"/>
          <p:cNvSpPr>
            <a:spLocks noChangeAspect="1" noEditPoints="1"/>
          </p:cNvSpPr>
          <p:nvPr/>
        </p:nvSpPr>
        <p:spPr bwMode="auto">
          <a:xfrm>
            <a:off x="3385054" y="1762618"/>
            <a:ext cx="363308" cy="347622"/>
          </a:xfrm>
          <a:custGeom>
            <a:avLst/>
            <a:gdLst>
              <a:gd name="T0" fmla="*/ 598 w 1200"/>
              <a:gd name="T1" fmla="*/ 938 h 1200"/>
              <a:gd name="T2" fmla="*/ 27 w 1200"/>
              <a:gd name="T3" fmla="*/ 806 h 1200"/>
              <a:gd name="T4" fmla="*/ 0 w 1200"/>
              <a:gd name="T5" fmla="*/ 863 h 1200"/>
              <a:gd name="T6" fmla="*/ 0 w 1200"/>
              <a:gd name="T7" fmla="*/ 1013 h 1200"/>
              <a:gd name="T8" fmla="*/ 600 w 1200"/>
              <a:gd name="T9" fmla="*/ 1200 h 1200"/>
              <a:gd name="T10" fmla="*/ 1200 w 1200"/>
              <a:gd name="T11" fmla="*/ 1013 h 1200"/>
              <a:gd name="T12" fmla="*/ 1200 w 1200"/>
              <a:gd name="T13" fmla="*/ 863 h 1200"/>
              <a:gd name="T14" fmla="*/ 1172 w 1200"/>
              <a:gd name="T15" fmla="*/ 806 h 1200"/>
              <a:gd name="T16" fmla="*/ 598 w 1200"/>
              <a:gd name="T17" fmla="*/ 938 h 1200"/>
              <a:gd name="T18" fmla="*/ 598 w 1200"/>
              <a:gd name="T19" fmla="*/ 600 h 1200"/>
              <a:gd name="T20" fmla="*/ 27 w 1200"/>
              <a:gd name="T21" fmla="*/ 469 h 1200"/>
              <a:gd name="T22" fmla="*/ 0 w 1200"/>
              <a:gd name="T23" fmla="*/ 525 h 1200"/>
              <a:gd name="T24" fmla="*/ 0 w 1200"/>
              <a:gd name="T25" fmla="*/ 675 h 1200"/>
              <a:gd name="T26" fmla="*/ 600 w 1200"/>
              <a:gd name="T27" fmla="*/ 863 h 1200"/>
              <a:gd name="T28" fmla="*/ 1200 w 1200"/>
              <a:gd name="T29" fmla="*/ 675 h 1200"/>
              <a:gd name="T30" fmla="*/ 1200 w 1200"/>
              <a:gd name="T31" fmla="*/ 525 h 1200"/>
              <a:gd name="T32" fmla="*/ 1172 w 1200"/>
              <a:gd name="T33" fmla="*/ 469 h 1200"/>
              <a:gd name="T34" fmla="*/ 598 w 1200"/>
              <a:gd name="T35" fmla="*/ 600 h 1200"/>
              <a:gd name="T36" fmla="*/ 600 w 1200"/>
              <a:gd name="T37" fmla="*/ 0 h 1200"/>
              <a:gd name="T38" fmla="*/ 0 w 1200"/>
              <a:gd name="T39" fmla="*/ 188 h 1200"/>
              <a:gd name="T40" fmla="*/ 0 w 1200"/>
              <a:gd name="T41" fmla="*/ 338 h 1200"/>
              <a:gd name="T42" fmla="*/ 600 w 1200"/>
              <a:gd name="T43" fmla="*/ 525 h 1200"/>
              <a:gd name="T44" fmla="*/ 1200 w 1200"/>
              <a:gd name="T45" fmla="*/ 338 h 1200"/>
              <a:gd name="T46" fmla="*/ 1200 w 1200"/>
              <a:gd name="T47" fmla="*/ 188 h 1200"/>
              <a:gd name="T48" fmla="*/ 600 w 1200"/>
              <a:gd name="T49" fmla="*/ 0 h 1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00" h="1200">
                <a:moveTo>
                  <a:pt x="598" y="938"/>
                </a:moveTo>
                <a:cubicBezTo>
                  <a:pt x="330" y="938"/>
                  <a:pt x="103" y="883"/>
                  <a:pt x="27" y="806"/>
                </a:cubicBezTo>
                <a:cubicBezTo>
                  <a:pt x="9" y="824"/>
                  <a:pt x="0" y="843"/>
                  <a:pt x="0" y="863"/>
                </a:cubicBezTo>
                <a:lnTo>
                  <a:pt x="0" y="1013"/>
                </a:lnTo>
                <a:cubicBezTo>
                  <a:pt x="0" y="1116"/>
                  <a:pt x="269" y="1200"/>
                  <a:pt x="600" y="1200"/>
                </a:cubicBezTo>
                <a:cubicBezTo>
                  <a:pt x="932" y="1200"/>
                  <a:pt x="1200" y="1116"/>
                  <a:pt x="1200" y="1013"/>
                </a:cubicBezTo>
                <a:lnTo>
                  <a:pt x="1200" y="863"/>
                </a:lnTo>
                <a:cubicBezTo>
                  <a:pt x="1200" y="843"/>
                  <a:pt x="1190" y="824"/>
                  <a:pt x="1172" y="806"/>
                </a:cubicBezTo>
                <a:cubicBezTo>
                  <a:pt x="1095" y="883"/>
                  <a:pt x="867" y="938"/>
                  <a:pt x="598" y="938"/>
                </a:cubicBezTo>
                <a:close/>
                <a:moveTo>
                  <a:pt x="598" y="600"/>
                </a:moveTo>
                <a:cubicBezTo>
                  <a:pt x="330" y="600"/>
                  <a:pt x="103" y="545"/>
                  <a:pt x="27" y="469"/>
                </a:cubicBezTo>
                <a:cubicBezTo>
                  <a:pt x="9" y="487"/>
                  <a:pt x="0" y="506"/>
                  <a:pt x="0" y="525"/>
                </a:cubicBezTo>
                <a:lnTo>
                  <a:pt x="0" y="675"/>
                </a:lnTo>
                <a:cubicBezTo>
                  <a:pt x="0" y="779"/>
                  <a:pt x="269" y="863"/>
                  <a:pt x="600" y="863"/>
                </a:cubicBezTo>
                <a:cubicBezTo>
                  <a:pt x="932" y="863"/>
                  <a:pt x="1200" y="779"/>
                  <a:pt x="1200" y="675"/>
                </a:cubicBezTo>
                <a:lnTo>
                  <a:pt x="1200" y="525"/>
                </a:lnTo>
                <a:cubicBezTo>
                  <a:pt x="1200" y="506"/>
                  <a:pt x="1190" y="487"/>
                  <a:pt x="1172" y="469"/>
                </a:cubicBezTo>
                <a:cubicBezTo>
                  <a:pt x="1095" y="545"/>
                  <a:pt x="867" y="600"/>
                  <a:pt x="598" y="600"/>
                </a:cubicBezTo>
                <a:close/>
                <a:moveTo>
                  <a:pt x="600" y="0"/>
                </a:moveTo>
                <a:cubicBezTo>
                  <a:pt x="269" y="0"/>
                  <a:pt x="0" y="84"/>
                  <a:pt x="0" y="188"/>
                </a:cubicBezTo>
                <a:lnTo>
                  <a:pt x="0" y="338"/>
                </a:lnTo>
                <a:cubicBezTo>
                  <a:pt x="0" y="441"/>
                  <a:pt x="269" y="525"/>
                  <a:pt x="600" y="525"/>
                </a:cubicBezTo>
                <a:cubicBezTo>
                  <a:pt x="932" y="525"/>
                  <a:pt x="1200" y="441"/>
                  <a:pt x="1200" y="338"/>
                </a:cubicBezTo>
                <a:lnTo>
                  <a:pt x="1200" y="188"/>
                </a:lnTo>
                <a:cubicBezTo>
                  <a:pt x="1200" y="84"/>
                  <a:pt x="932" y="0"/>
                  <a:pt x="6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TextBox 16"/>
          <p:cNvSpPr txBox="1">
            <a:spLocks noChangeArrowheads="1"/>
          </p:cNvSpPr>
          <p:nvPr/>
        </p:nvSpPr>
        <p:spPr bwMode="auto">
          <a:xfrm>
            <a:off x="2672018" y="2217002"/>
            <a:ext cx="188728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移动端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平台全覆盖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628677" y="3375643"/>
            <a:ext cx="24087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移动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端平台全覆盖，支持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相机扫描</a:t>
            </a:r>
            <a:endParaRPr lang="en-US" altLang="zh-CN" sz="16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2D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相机扫描</a:t>
            </a:r>
            <a:endParaRPr lang="en-US" altLang="zh-CN" sz="16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张照片生成</a:t>
            </a:r>
            <a:endParaRPr lang="en-US" altLang="zh-CN" sz="16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和安卓系统</a:t>
            </a:r>
            <a:endParaRPr lang="en-US" altLang="zh-CN" sz="16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ndroid 5.1+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ounded Rectangle 7"/>
          <p:cNvSpPr/>
          <p:nvPr/>
        </p:nvSpPr>
        <p:spPr>
          <a:xfrm>
            <a:off x="4794082" y="1494795"/>
            <a:ext cx="1739626" cy="1677905"/>
          </a:xfrm>
          <a:prstGeom prst="roundRect">
            <a:avLst/>
          </a:prstGeom>
          <a:solidFill>
            <a:schemeClr val="accent3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Rounded Rectangle 24"/>
          <p:cNvSpPr/>
          <p:nvPr/>
        </p:nvSpPr>
        <p:spPr>
          <a:xfrm>
            <a:off x="4953514" y="5564653"/>
            <a:ext cx="1739626" cy="83895"/>
          </a:xfrm>
          <a:prstGeom prst="roundRect">
            <a:avLst/>
          </a:prstGeom>
          <a:solidFill>
            <a:schemeClr val="accent3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Freeform 102"/>
          <p:cNvSpPr>
            <a:spLocks noChangeAspect="1" noEditPoints="1"/>
          </p:cNvSpPr>
          <p:nvPr/>
        </p:nvSpPr>
        <p:spPr bwMode="auto">
          <a:xfrm>
            <a:off x="5419298" y="1768851"/>
            <a:ext cx="403675" cy="332425"/>
          </a:xfrm>
          <a:custGeom>
            <a:avLst/>
            <a:gdLst>
              <a:gd name="T0" fmla="*/ 1117 w 1200"/>
              <a:gd name="T1" fmla="*/ 516 h 1033"/>
              <a:gd name="T2" fmla="*/ 600 w 1200"/>
              <a:gd name="T3" fmla="*/ 0 h 1033"/>
              <a:gd name="T4" fmla="*/ 191 w 1200"/>
              <a:gd name="T5" fmla="*/ 202 h 1033"/>
              <a:gd name="T6" fmla="*/ 432 w 1200"/>
              <a:gd name="T7" fmla="*/ 131 h 1033"/>
              <a:gd name="T8" fmla="*/ 873 w 1200"/>
              <a:gd name="T9" fmla="*/ 516 h 1033"/>
              <a:gd name="T10" fmla="*/ 789 w 1200"/>
              <a:gd name="T11" fmla="*/ 516 h 1033"/>
              <a:gd name="T12" fmla="*/ 995 w 1200"/>
              <a:gd name="T13" fmla="*/ 722 h 1033"/>
              <a:gd name="T14" fmla="*/ 1200 w 1200"/>
              <a:gd name="T15" fmla="*/ 516 h 1033"/>
              <a:gd name="T16" fmla="*/ 1117 w 1200"/>
              <a:gd name="T17" fmla="*/ 516 h 1033"/>
              <a:gd name="T18" fmla="*/ 84 w 1200"/>
              <a:gd name="T19" fmla="*/ 516 h 1033"/>
              <a:gd name="T20" fmla="*/ 600 w 1200"/>
              <a:gd name="T21" fmla="*/ 1033 h 1033"/>
              <a:gd name="T22" fmla="*/ 1009 w 1200"/>
              <a:gd name="T23" fmla="*/ 831 h 1033"/>
              <a:gd name="T24" fmla="*/ 768 w 1200"/>
              <a:gd name="T25" fmla="*/ 902 h 1033"/>
              <a:gd name="T26" fmla="*/ 328 w 1200"/>
              <a:gd name="T27" fmla="*/ 516 h 1033"/>
              <a:gd name="T28" fmla="*/ 411 w 1200"/>
              <a:gd name="T29" fmla="*/ 516 h 1033"/>
              <a:gd name="T30" fmla="*/ 206 w 1200"/>
              <a:gd name="T31" fmla="*/ 311 h 1033"/>
              <a:gd name="T32" fmla="*/ 0 w 1200"/>
              <a:gd name="T33" fmla="*/ 516 h 1033"/>
              <a:gd name="T34" fmla="*/ 84 w 1200"/>
              <a:gd name="T35" fmla="*/ 516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200" h="1033">
                <a:moveTo>
                  <a:pt x="1117" y="516"/>
                </a:moveTo>
                <a:cubicBezTo>
                  <a:pt x="1117" y="231"/>
                  <a:pt x="886" y="0"/>
                  <a:pt x="600" y="0"/>
                </a:cubicBezTo>
                <a:cubicBezTo>
                  <a:pt x="434" y="0"/>
                  <a:pt x="286" y="79"/>
                  <a:pt x="191" y="202"/>
                </a:cubicBezTo>
                <a:cubicBezTo>
                  <a:pt x="261" y="157"/>
                  <a:pt x="343" y="131"/>
                  <a:pt x="432" y="131"/>
                </a:cubicBezTo>
                <a:cubicBezTo>
                  <a:pt x="658" y="131"/>
                  <a:pt x="844" y="299"/>
                  <a:pt x="873" y="516"/>
                </a:cubicBezTo>
                <a:lnTo>
                  <a:pt x="789" y="516"/>
                </a:lnTo>
                <a:lnTo>
                  <a:pt x="995" y="722"/>
                </a:lnTo>
                <a:lnTo>
                  <a:pt x="1200" y="516"/>
                </a:lnTo>
                <a:lnTo>
                  <a:pt x="1117" y="516"/>
                </a:lnTo>
                <a:close/>
                <a:moveTo>
                  <a:pt x="84" y="516"/>
                </a:moveTo>
                <a:cubicBezTo>
                  <a:pt x="84" y="801"/>
                  <a:pt x="315" y="1033"/>
                  <a:pt x="600" y="1033"/>
                </a:cubicBezTo>
                <a:cubicBezTo>
                  <a:pt x="767" y="1033"/>
                  <a:pt x="915" y="953"/>
                  <a:pt x="1009" y="831"/>
                </a:cubicBezTo>
                <a:cubicBezTo>
                  <a:pt x="940" y="875"/>
                  <a:pt x="857" y="902"/>
                  <a:pt x="768" y="902"/>
                </a:cubicBezTo>
                <a:cubicBezTo>
                  <a:pt x="543" y="902"/>
                  <a:pt x="357" y="734"/>
                  <a:pt x="328" y="516"/>
                </a:cubicBezTo>
                <a:lnTo>
                  <a:pt x="411" y="516"/>
                </a:lnTo>
                <a:lnTo>
                  <a:pt x="206" y="311"/>
                </a:lnTo>
                <a:lnTo>
                  <a:pt x="0" y="516"/>
                </a:lnTo>
                <a:lnTo>
                  <a:pt x="84" y="5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TextBox 16"/>
          <p:cNvSpPr txBox="1">
            <a:spLocks noChangeArrowheads="1"/>
          </p:cNvSpPr>
          <p:nvPr/>
        </p:nvSpPr>
        <p:spPr bwMode="auto">
          <a:xfrm>
            <a:off x="4749428" y="2284145"/>
            <a:ext cx="173308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即拍即生成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929189" y="3375643"/>
            <a:ext cx="178756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基于高效能边缘加速算法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(CV&amp;AI)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并行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异构计算能力模型运算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生成在本地实时完成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ounded Rectangle 8"/>
          <p:cNvSpPr/>
          <p:nvPr/>
        </p:nvSpPr>
        <p:spPr>
          <a:xfrm>
            <a:off x="8781876" y="1494795"/>
            <a:ext cx="1739625" cy="1677905"/>
          </a:xfrm>
          <a:prstGeom prst="roundRect">
            <a:avLst/>
          </a:prstGeom>
          <a:solidFill>
            <a:schemeClr val="accent4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Rounded Rectangle 25"/>
          <p:cNvSpPr/>
          <p:nvPr/>
        </p:nvSpPr>
        <p:spPr>
          <a:xfrm>
            <a:off x="8781876" y="5564653"/>
            <a:ext cx="1739625" cy="83895"/>
          </a:xfrm>
          <a:prstGeom prst="roundRect">
            <a:avLst/>
          </a:prstGeom>
          <a:solidFill>
            <a:schemeClr val="accent4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Freeform 151"/>
          <p:cNvSpPr>
            <a:spLocks noChangeAspect="1" noEditPoints="1"/>
          </p:cNvSpPr>
          <p:nvPr/>
        </p:nvSpPr>
        <p:spPr bwMode="auto">
          <a:xfrm>
            <a:off x="9449850" y="1741723"/>
            <a:ext cx="403675" cy="389413"/>
          </a:xfrm>
          <a:custGeom>
            <a:avLst/>
            <a:gdLst>
              <a:gd name="T0" fmla="*/ 481 w 1200"/>
              <a:gd name="T1" fmla="*/ 481 h 1210"/>
              <a:gd name="T2" fmla="*/ 280 w 1200"/>
              <a:gd name="T3" fmla="*/ 481 h 1210"/>
              <a:gd name="T4" fmla="*/ 80 w 1200"/>
              <a:gd name="T5" fmla="*/ 281 h 1210"/>
              <a:gd name="T6" fmla="*/ 280 w 1200"/>
              <a:gd name="T7" fmla="*/ 80 h 1210"/>
              <a:gd name="T8" fmla="*/ 481 w 1200"/>
              <a:gd name="T9" fmla="*/ 281 h 1210"/>
              <a:gd name="T10" fmla="*/ 481 w 1200"/>
              <a:gd name="T11" fmla="*/ 481 h 1210"/>
              <a:gd name="T12" fmla="*/ 481 w 1200"/>
              <a:gd name="T13" fmla="*/ 930 h 1210"/>
              <a:gd name="T14" fmla="*/ 280 w 1200"/>
              <a:gd name="T15" fmla="*/ 1130 h 1210"/>
              <a:gd name="T16" fmla="*/ 80 w 1200"/>
              <a:gd name="T17" fmla="*/ 930 h 1210"/>
              <a:gd name="T18" fmla="*/ 280 w 1200"/>
              <a:gd name="T19" fmla="*/ 729 h 1210"/>
              <a:gd name="T20" fmla="*/ 481 w 1200"/>
              <a:gd name="T21" fmla="*/ 729 h 1210"/>
              <a:gd name="T22" fmla="*/ 481 w 1200"/>
              <a:gd name="T23" fmla="*/ 930 h 1210"/>
              <a:gd name="T24" fmla="*/ 561 w 1200"/>
              <a:gd name="T25" fmla="*/ 930 h 1210"/>
              <a:gd name="T26" fmla="*/ 561 w 1200"/>
              <a:gd name="T27" fmla="*/ 649 h 1210"/>
              <a:gd name="T28" fmla="*/ 280 w 1200"/>
              <a:gd name="T29" fmla="*/ 649 h 1210"/>
              <a:gd name="T30" fmla="*/ 0 w 1200"/>
              <a:gd name="T31" fmla="*/ 930 h 1210"/>
              <a:gd name="T32" fmla="*/ 280 w 1200"/>
              <a:gd name="T33" fmla="*/ 1210 h 1210"/>
              <a:gd name="T34" fmla="*/ 561 w 1200"/>
              <a:gd name="T35" fmla="*/ 930 h 1210"/>
              <a:gd name="T36" fmla="*/ 719 w 1200"/>
              <a:gd name="T37" fmla="*/ 729 h 1210"/>
              <a:gd name="T38" fmla="*/ 920 w 1200"/>
              <a:gd name="T39" fmla="*/ 729 h 1210"/>
              <a:gd name="T40" fmla="*/ 1120 w 1200"/>
              <a:gd name="T41" fmla="*/ 930 h 1210"/>
              <a:gd name="T42" fmla="*/ 920 w 1200"/>
              <a:gd name="T43" fmla="*/ 1130 h 1210"/>
              <a:gd name="T44" fmla="*/ 719 w 1200"/>
              <a:gd name="T45" fmla="*/ 930 h 1210"/>
              <a:gd name="T46" fmla="*/ 719 w 1200"/>
              <a:gd name="T47" fmla="*/ 729 h 1210"/>
              <a:gd name="T48" fmla="*/ 920 w 1200"/>
              <a:gd name="T49" fmla="*/ 1210 h 1210"/>
              <a:gd name="T50" fmla="*/ 1200 w 1200"/>
              <a:gd name="T51" fmla="*/ 930 h 1210"/>
              <a:gd name="T52" fmla="*/ 920 w 1200"/>
              <a:gd name="T53" fmla="*/ 649 h 1210"/>
              <a:gd name="T54" fmla="*/ 639 w 1200"/>
              <a:gd name="T55" fmla="*/ 649 h 1210"/>
              <a:gd name="T56" fmla="*/ 639 w 1200"/>
              <a:gd name="T57" fmla="*/ 930 h 1210"/>
              <a:gd name="T58" fmla="*/ 920 w 1200"/>
              <a:gd name="T59" fmla="*/ 1210 h 1210"/>
              <a:gd name="T60" fmla="*/ 719 w 1200"/>
              <a:gd name="T61" fmla="*/ 281 h 1210"/>
              <a:gd name="T62" fmla="*/ 920 w 1200"/>
              <a:gd name="T63" fmla="*/ 80 h 1210"/>
              <a:gd name="T64" fmla="*/ 1120 w 1200"/>
              <a:gd name="T65" fmla="*/ 281 h 1210"/>
              <a:gd name="T66" fmla="*/ 920 w 1200"/>
              <a:gd name="T67" fmla="*/ 481 h 1210"/>
              <a:gd name="T68" fmla="*/ 719 w 1200"/>
              <a:gd name="T69" fmla="*/ 481 h 1210"/>
              <a:gd name="T70" fmla="*/ 719 w 1200"/>
              <a:gd name="T71" fmla="*/ 281 h 1210"/>
              <a:gd name="T72" fmla="*/ 639 w 1200"/>
              <a:gd name="T73" fmla="*/ 281 h 1210"/>
              <a:gd name="T74" fmla="*/ 639 w 1200"/>
              <a:gd name="T75" fmla="*/ 561 h 1210"/>
              <a:gd name="T76" fmla="*/ 920 w 1200"/>
              <a:gd name="T77" fmla="*/ 561 h 1210"/>
              <a:gd name="T78" fmla="*/ 1200 w 1200"/>
              <a:gd name="T79" fmla="*/ 281 h 1210"/>
              <a:gd name="T80" fmla="*/ 920 w 1200"/>
              <a:gd name="T81" fmla="*/ 0 h 1210"/>
              <a:gd name="T82" fmla="*/ 639 w 1200"/>
              <a:gd name="T83" fmla="*/ 281 h 1210"/>
              <a:gd name="T84" fmla="*/ 280 w 1200"/>
              <a:gd name="T85" fmla="*/ 0 h 1210"/>
              <a:gd name="T86" fmla="*/ 0 w 1200"/>
              <a:gd name="T87" fmla="*/ 281 h 1210"/>
              <a:gd name="T88" fmla="*/ 280 w 1200"/>
              <a:gd name="T89" fmla="*/ 561 h 1210"/>
              <a:gd name="T90" fmla="*/ 561 w 1200"/>
              <a:gd name="T91" fmla="*/ 561 h 1210"/>
              <a:gd name="T92" fmla="*/ 561 w 1200"/>
              <a:gd name="T93" fmla="*/ 281 h 1210"/>
              <a:gd name="T94" fmla="*/ 280 w 1200"/>
              <a:gd name="T95" fmla="*/ 0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00" h="1210">
                <a:moveTo>
                  <a:pt x="481" y="481"/>
                </a:moveTo>
                <a:cubicBezTo>
                  <a:pt x="481" y="481"/>
                  <a:pt x="337" y="481"/>
                  <a:pt x="280" y="481"/>
                </a:cubicBezTo>
                <a:cubicBezTo>
                  <a:pt x="170" y="481"/>
                  <a:pt x="80" y="392"/>
                  <a:pt x="80" y="281"/>
                </a:cubicBezTo>
                <a:cubicBezTo>
                  <a:pt x="80" y="170"/>
                  <a:pt x="170" y="80"/>
                  <a:pt x="280" y="80"/>
                </a:cubicBezTo>
                <a:cubicBezTo>
                  <a:pt x="391" y="80"/>
                  <a:pt x="481" y="170"/>
                  <a:pt x="481" y="281"/>
                </a:cubicBezTo>
                <a:cubicBezTo>
                  <a:pt x="481" y="335"/>
                  <a:pt x="481" y="481"/>
                  <a:pt x="481" y="481"/>
                </a:cubicBezTo>
                <a:close/>
                <a:moveTo>
                  <a:pt x="481" y="930"/>
                </a:moveTo>
                <a:cubicBezTo>
                  <a:pt x="481" y="1040"/>
                  <a:pt x="391" y="1130"/>
                  <a:pt x="280" y="1130"/>
                </a:cubicBezTo>
                <a:cubicBezTo>
                  <a:pt x="170" y="1130"/>
                  <a:pt x="80" y="1040"/>
                  <a:pt x="80" y="930"/>
                </a:cubicBezTo>
                <a:cubicBezTo>
                  <a:pt x="80" y="819"/>
                  <a:pt x="170" y="729"/>
                  <a:pt x="280" y="729"/>
                </a:cubicBezTo>
                <a:cubicBezTo>
                  <a:pt x="337" y="729"/>
                  <a:pt x="481" y="729"/>
                  <a:pt x="481" y="729"/>
                </a:cubicBezTo>
                <a:cubicBezTo>
                  <a:pt x="481" y="729"/>
                  <a:pt x="481" y="876"/>
                  <a:pt x="481" y="930"/>
                </a:cubicBezTo>
                <a:close/>
                <a:moveTo>
                  <a:pt x="561" y="930"/>
                </a:moveTo>
                <a:cubicBezTo>
                  <a:pt x="561" y="854"/>
                  <a:pt x="561" y="649"/>
                  <a:pt x="561" y="649"/>
                </a:cubicBezTo>
                <a:cubicBezTo>
                  <a:pt x="561" y="649"/>
                  <a:pt x="360" y="649"/>
                  <a:pt x="280" y="649"/>
                </a:cubicBezTo>
                <a:cubicBezTo>
                  <a:pt x="126" y="649"/>
                  <a:pt x="0" y="775"/>
                  <a:pt x="0" y="930"/>
                </a:cubicBezTo>
                <a:cubicBezTo>
                  <a:pt x="0" y="1085"/>
                  <a:pt x="126" y="1210"/>
                  <a:pt x="280" y="1210"/>
                </a:cubicBezTo>
                <a:cubicBezTo>
                  <a:pt x="435" y="1210"/>
                  <a:pt x="561" y="1085"/>
                  <a:pt x="561" y="930"/>
                </a:cubicBezTo>
                <a:close/>
                <a:moveTo>
                  <a:pt x="719" y="729"/>
                </a:moveTo>
                <a:cubicBezTo>
                  <a:pt x="719" y="729"/>
                  <a:pt x="863" y="729"/>
                  <a:pt x="920" y="729"/>
                </a:cubicBezTo>
                <a:cubicBezTo>
                  <a:pt x="1031" y="729"/>
                  <a:pt x="1120" y="819"/>
                  <a:pt x="1120" y="930"/>
                </a:cubicBezTo>
                <a:cubicBezTo>
                  <a:pt x="1120" y="1040"/>
                  <a:pt x="1031" y="1130"/>
                  <a:pt x="920" y="1130"/>
                </a:cubicBezTo>
                <a:cubicBezTo>
                  <a:pt x="809" y="1130"/>
                  <a:pt x="719" y="1040"/>
                  <a:pt x="719" y="930"/>
                </a:cubicBezTo>
                <a:cubicBezTo>
                  <a:pt x="719" y="876"/>
                  <a:pt x="719" y="729"/>
                  <a:pt x="719" y="729"/>
                </a:cubicBezTo>
                <a:close/>
                <a:moveTo>
                  <a:pt x="920" y="1210"/>
                </a:moveTo>
                <a:cubicBezTo>
                  <a:pt x="1075" y="1210"/>
                  <a:pt x="1200" y="1085"/>
                  <a:pt x="1200" y="930"/>
                </a:cubicBezTo>
                <a:cubicBezTo>
                  <a:pt x="1200" y="775"/>
                  <a:pt x="1075" y="649"/>
                  <a:pt x="920" y="649"/>
                </a:cubicBezTo>
                <a:cubicBezTo>
                  <a:pt x="841" y="649"/>
                  <a:pt x="639" y="649"/>
                  <a:pt x="639" y="649"/>
                </a:cubicBezTo>
                <a:cubicBezTo>
                  <a:pt x="639" y="649"/>
                  <a:pt x="639" y="854"/>
                  <a:pt x="639" y="930"/>
                </a:cubicBezTo>
                <a:cubicBezTo>
                  <a:pt x="639" y="1085"/>
                  <a:pt x="765" y="1210"/>
                  <a:pt x="920" y="1210"/>
                </a:cubicBezTo>
                <a:close/>
                <a:moveTo>
                  <a:pt x="719" y="281"/>
                </a:moveTo>
                <a:cubicBezTo>
                  <a:pt x="719" y="170"/>
                  <a:pt x="809" y="80"/>
                  <a:pt x="920" y="80"/>
                </a:cubicBezTo>
                <a:cubicBezTo>
                  <a:pt x="1031" y="80"/>
                  <a:pt x="1120" y="170"/>
                  <a:pt x="1120" y="281"/>
                </a:cubicBezTo>
                <a:cubicBezTo>
                  <a:pt x="1120" y="392"/>
                  <a:pt x="1031" y="481"/>
                  <a:pt x="920" y="481"/>
                </a:cubicBezTo>
                <a:cubicBezTo>
                  <a:pt x="863" y="481"/>
                  <a:pt x="719" y="481"/>
                  <a:pt x="719" y="481"/>
                </a:cubicBezTo>
                <a:cubicBezTo>
                  <a:pt x="719" y="481"/>
                  <a:pt x="719" y="335"/>
                  <a:pt x="719" y="281"/>
                </a:cubicBezTo>
                <a:close/>
                <a:moveTo>
                  <a:pt x="639" y="281"/>
                </a:moveTo>
                <a:cubicBezTo>
                  <a:pt x="639" y="356"/>
                  <a:pt x="639" y="561"/>
                  <a:pt x="639" y="561"/>
                </a:cubicBezTo>
                <a:cubicBezTo>
                  <a:pt x="639" y="561"/>
                  <a:pt x="841" y="561"/>
                  <a:pt x="920" y="561"/>
                </a:cubicBezTo>
                <a:cubicBezTo>
                  <a:pt x="1075" y="561"/>
                  <a:pt x="1200" y="436"/>
                  <a:pt x="1200" y="281"/>
                </a:cubicBezTo>
                <a:cubicBezTo>
                  <a:pt x="1200" y="126"/>
                  <a:pt x="1075" y="0"/>
                  <a:pt x="920" y="0"/>
                </a:cubicBezTo>
                <a:cubicBezTo>
                  <a:pt x="765" y="0"/>
                  <a:pt x="639" y="126"/>
                  <a:pt x="639" y="281"/>
                </a:cubicBezTo>
                <a:close/>
                <a:moveTo>
                  <a:pt x="280" y="0"/>
                </a:moveTo>
                <a:cubicBezTo>
                  <a:pt x="126" y="0"/>
                  <a:pt x="0" y="126"/>
                  <a:pt x="0" y="281"/>
                </a:cubicBezTo>
                <a:cubicBezTo>
                  <a:pt x="0" y="436"/>
                  <a:pt x="126" y="561"/>
                  <a:pt x="280" y="561"/>
                </a:cubicBezTo>
                <a:cubicBezTo>
                  <a:pt x="360" y="561"/>
                  <a:pt x="561" y="561"/>
                  <a:pt x="561" y="561"/>
                </a:cubicBezTo>
                <a:cubicBezTo>
                  <a:pt x="561" y="561"/>
                  <a:pt x="561" y="356"/>
                  <a:pt x="561" y="281"/>
                </a:cubicBezTo>
                <a:cubicBezTo>
                  <a:pt x="561" y="126"/>
                  <a:pt x="435" y="0"/>
                  <a:pt x="2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TextBox 16"/>
          <p:cNvSpPr txBox="1">
            <a:spLocks noChangeArrowheads="1"/>
          </p:cNvSpPr>
          <p:nvPr/>
        </p:nvSpPr>
        <p:spPr bwMode="auto">
          <a:xfrm>
            <a:off x="8858525" y="2192164"/>
            <a:ext cx="158632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动态表情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动态发型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782075" y="3375643"/>
            <a:ext cx="178756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获取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面部表情系数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同步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驱动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声音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或者文字驱动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口型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CMD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命令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驱动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让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Avatar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形象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产生丰富的情感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和动作。</a:t>
            </a:r>
            <a:endParaRPr lang="en-US" altLang="zh-CN" sz="1600" dirty="0" smtClean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615984" y="31924"/>
            <a:ext cx="6649007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9pPr>
          </a:lstStyle>
          <a:p>
            <a:r>
              <a: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产品特点  </a:t>
            </a: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Product Features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13201" y="125793"/>
            <a:ext cx="325126" cy="3251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" name="Rounded Rectangle 8"/>
          <p:cNvSpPr/>
          <p:nvPr/>
        </p:nvSpPr>
        <p:spPr>
          <a:xfrm>
            <a:off x="6867695" y="1543268"/>
            <a:ext cx="1739625" cy="1677905"/>
          </a:xfrm>
          <a:prstGeom prst="roundRect">
            <a:avLst/>
          </a:prstGeom>
          <a:solidFill>
            <a:srgbClr val="99FFCC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TextBox 16"/>
          <p:cNvSpPr txBox="1">
            <a:spLocks noChangeArrowheads="1"/>
          </p:cNvSpPr>
          <p:nvPr/>
        </p:nvSpPr>
        <p:spPr bwMode="auto">
          <a:xfrm>
            <a:off x="6919294" y="2280595"/>
            <a:ext cx="158632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面部特征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精细还原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7" name="Rounded Rectangle 24"/>
          <p:cNvSpPr/>
          <p:nvPr/>
        </p:nvSpPr>
        <p:spPr>
          <a:xfrm>
            <a:off x="6898234" y="5564653"/>
            <a:ext cx="1739626" cy="83895"/>
          </a:xfrm>
          <a:prstGeom prst="roundRect">
            <a:avLst/>
          </a:prstGeom>
          <a:solidFill>
            <a:srgbClr val="99FFCC"/>
          </a:solidFill>
          <a:ln w="25400" cap="flat" cmpd="sng" algn="ctr">
            <a:noFill/>
            <a:prstDash val="solid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905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885540" y="3421809"/>
            <a:ext cx="19110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6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3D</a:t>
            </a:r>
            <a:r>
              <a:rPr lang="zh-CN" altLang="en-US" sz="16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智能像素增强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引擎，消费级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相机扫描和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2D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相机扫描都可以生成高精度的人脸模型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Shape 1816"/>
          <p:cNvSpPr/>
          <p:nvPr/>
        </p:nvSpPr>
        <p:spPr>
          <a:xfrm>
            <a:off x="7485731" y="1776976"/>
            <a:ext cx="482611" cy="415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34" y="6152"/>
                </a:moveTo>
                <a:cubicBezTo>
                  <a:pt x="11406" y="6502"/>
                  <a:pt x="11552" y="6917"/>
                  <a:pt x="11672" y="7395"/>
                </a:cubicBezTo>
                <a:cubicBezTo>
                  <a:pt x="11747" y="7412"/>
                  <a:pt x="11886" y="7434"/>
                  <a:pt x="12089" y="7462"/>
                </a:cubicBezTo>
                <a:cubicBezTo>
                  <a:pt x="12291" y="7488"/>
                  <a:pt x="12501" y="7527"/>
                  <a:pt x="12715" y="7578"/>
                </a:cubicBezTo>
                <a:cubicBezTo>
                  <a:pt x="12929" y="7626"/>
                  <a:pt x="13120" y="7680"/>
                  <a:pt x="13289" y="7731"/>
                </a:cubicBezTo>
                <a:cubicBezTo>
                  <a:pt x="13459" y="7787"/>
                  <a:pt x="13543" y="7849"/>
                  <a:pt x="13543" y="7923"/>
                </a:cubicBezTo>
                <a:lnTo>
                  <a:pt x="13543" y="10328"/>
                </a:lnTo>
                <a:cubicBezTo>
                  <a:pt x="13543" y="10416"/>
                  <a:pt x="13459" y="10495"/>
                  <a:pt x="13289" y="10549"/>
                </a:cubicBezTo>
                <a:cubicBezTo>
                  <a:pt x="13120" y="10611"/>
                  <a:pt x="12929" y="10659"/>
                  <a:pt x="12715" y="10707"/>
                </a:cubicBezTo>
                <a:cubicBezTo>
                  <a:pt x="12501" y="10752"/>
                  <a:pt x="12289" y="10783"/>
                  <a:pt x="12077" y="10800"/>
                </a:cubicBezTo>
                <a:cubicBezTo>
                  <a:pt x="11867" y="10820"/>
                  <a:pt x="11731" y="10837"/>
                  <a:pt x="11672" y="10857"/>
                </a:cubicBezTo>
                <a:cubicBezTo>
                  <a:pt x="11566" y="11243"/>
                  <a:pt x="11430" y="11639"/>
                  <a:pt x="11255" y="12045"/>
                </a:cubicBezTo>
                <a:cubicBezTo>
                  <a:pt x="11430" y="12325"/>
                  <a:pt x="11594" y="12596"/>
                  <a:pt x="11757" y="12864"/>
                </a:cubicBezTo>
                <a:cubicBezTo>
                  <a:pt x="11919" y="13127"/>
                  <a:pt x="12100" y="13395"/>
                  <a:pt x="12303" y="13655"/>
                </a:cubicBezTo>
                <a:lnTo>
                  <a:pt x="12326" y="13787"/>
                </a:lnTo>
                <a:cubicBezTo>
                  <a:pt x="12326" y="13841"/>
                  <a:pt x="12249" y="13977"/>
                  <a:pt x="12096" y="14194"/>
                </a:cubicBezTo>
                <a:cubicBezTo>
                  <a:pt x="11940" y="14411"/>
                  <a:pt x="11761" y="14637"/>
                  <a:pt x="11559" y="14877"/>
                </a:cubicBezTo>
                <a:cubicBezTo>
                  <a:pt x="11357" y="15117"/>
                  <a:pt x="11166" y="15326"/>
                  <a:pt x="10992" y="15513"/>
                </a:cubicBezTo>
                <a:cubicBezTo>
                  <a:pt x="10813" y="15696"/>
                  <a:pt x="10702" y="15789"/>
                  <a:pt x="10658" y="15789"/>
                </a:cubicBezTo>
                <a:cubicBezTo>
                  <a:pt x="10643" y="15789"/>
                  <a:pt x="10566" y="15727"/>
                  <a:pt x="10427" y="15606"/>
                </a:cubicBezTo>
                <a:cubicBezTo>
                  <a:pt x="10288" y="15484"/>
                  <a:pt x="10135" y="15346"/>
                  <a:pt x="9966" y="15188"/>
                </a:cubicBezTo>
                <a:cubicBezTo>
                  <a:pt x="9796" y="15030"/>
                  <a:pt x="9638" y="14886"/>
                  <a:pt x="9493" y="14747"/>
                </a:cubicBezTo>
                <a:cubicBezTo>
                  <a:pt x="9344" y="14615"/>
                  <a:pt x="9250" y="14524"/>
                  <a:pt x="9205" y="14476"/>
                </a:cubicBezTo>
                <a:cubicBezTo>
                  <a:pt x="8866" y="14685"/>
                  <a:pt x="8537" y="14852"/>
                  <a:pt x="8212" y="14979"/>
                </a:cubicBezTo>
                <a:cubicBezTo>
                  <a:pt x="8212" y="15069"/>
                  <a:pt x="8200" y="15236"/>
                  <a:pt x="8179" y="15476"/>
                </a:cubicBezTo>
                <a:cubicBezTo>
                  <a:pt x="8156" y="15721"/>
                  <a:pt x="8127" y="15976"/>
                  <a:pt x="8090" y="16241"/>
                </a:cubicBezTo>
                <a:cubicBezTo>
                  <a:pt x="8052" y="16509"/>
                  <a:pt x="8005" y="16744"/>
                  <a:pt x="7948" y="16944"/>
                </a:cubicBezTo>
                <a:cubicBezTo>
                  <a:pt x="7892" y="17148"/>
                  <a:pt x="7833" y="17249"/>
                  <a:pt x="7774" y="17249"/>
                </a:cubicBezTo>
                <a:lnTo>
                  <a:pt x="5769" y="17249"/>
                </a:lnTo>
                <a:cubicBezTo>
                  <a:pt x="5708" y="17249"/>
                  <a:pt x="5651" y="17147"/>
                  <a:pt x="5595" y="16944"/>
                </a:cubicBezTo>
                <a:cubicBezTo>
                  <a:pt x="5538" y="16744"/>
                  <a:pt x="5494" y="16509"/>
                  <a:pt x="5463" y="16241"/>
                </a:cubicBezTo>
                <a:cubicBezTo>
                  <a:pt x="5435" y="15976"/>
                  <a:pt x="5406" y="15721"/>
                  <a:pt x="5385" y="15484"/>
                </a:cubicBezTo>
                <a:cubicBezTo>
                  <a:pt x="5362" y="15244"/>
                  <a:pt x="5352" y="15078"/>
                  <a:pt x="5352" y="14979"/>
                </a:cubicBezTo>
                <a:cubicBezTo>
                  <a:pt x="5013" y="14871"/>
                  <a:pt x="4682" y="14702"/>
                  <a:pt x="4359" y="14476"/>
                </a:cubicBezTo>
                <a:cubicBezTo>
                  <a:pt x="4126" y="14685"/>
                  <a:pt x="3895" y="14894"/>
                  <a:pt x="3667" y="15106"/>
                </a:cubicBezTo>
                <a:cubicBezTo>
                  <a:pt x="3439" y="15321"/>
                  <a:pt x="3213" y="15535"/>
                  <a:pt x="2996" y="15761"/>
                </a:cubicBezTo>
                <a:lnTo>
                  <a:pt x="2883" y="15789"/>
                </a:lnTo>
                <a:cubicBezTo>
                  <a:pt x="2855" y="15789"/>
                  <a:pt x="2751" y="15696"/>
                  <a:pt x="2573" y="15513"/>
                </a:cubicBezTo>
                <a:cubicBezTo>
                  <a:pt x="2396" y="15326"/>
                  <a:pt x="2212" y="15117"/>
                  <a:pt x="2022" y="14877"/>
                </a:cubicBezTo>
                <a:cubicBezTo>
                  <a:pt x="1829" y="14637"/>
                  <a:pt x="1657" y="14411"/>
                  <a:pt x="1504" y="14194"/>
                </a:cubicBezTo>
                <a:cubicBezTo>
                  <a:pt x="1349" y="13977"/>
                  <a:pt x="1273" y="13841"/>
                  <a:pt x="1273" y="13787"/>
                </a:cubicBezTo>
                <a:cubicBezTo>
                  <a:pt x="1273" y="13771"/>
                  <a:pt x="1320" y="13677"/>
                  <a:pt x="1419" y="13511"/>
                </a:cubicBezTo>
                <a:cubicBezTo>
                  <a:pt x="1516" y="13347"/>
                  <a:pt x="1629" y="13163"/>
                  <a:pt x="1751" y="12971"/>
                </a:cubicBezTo>
                <a:cubicBezTo>
                  <a:pt x="1876" y="12777"/>
                  <a:pt x="1991" y="12590"/>
                  <a:pt x="2100" y="12415"/>
                </a:cubicBezTo>
                <a:cubicBezTo>
                  <a:pt x="2210" y="12240"/>
                  <a:pt x="2278" y="12127"/>
                  <a:pt x="2309" y="12071"/>
                </a:cubicBezTo>
                <a:cubicBezTo>
                  <a:pt x="2135" y="11687"/>
                  <a:pt x="1989" y="11260"/>
                  <a:pt x="1869" y="10800"/>
                </a:cubicBezTo>
                <a:cubicBezTo>
                  <a:pt x="1794" y="10783"/>
                  <a:pt x="1655" y="10761"/>
                  <a:pt x="1452" y="10732"/>
                </a:cubicBezTo>
                <a:cubicBezTo>
                  <a:pt x="1250" y="10707"/>
                  <a:pt x="1043" y="10676"/>
                  <a:pt x="826" y="10639"/>
                </a:cubicBezTo>
                <a:cubicBezTo>
                  <a:pt x="612" y="10602"/>
                  <a:pt x="421" y="10554"/>
                  <a:pt x="252" y="10498"/>
                </a:cubicBezTo>
                <a:cubicBezTo>
                  <a:pt x="82" y="10439"/>
                  <a:pt x="0" y="10374"/>
                  <a:pt x="0" y="10300"/>
                </a:cubicBezTo>
                <a:lnTo>
                  <a:pt x="0" y="7869"/>
                </a:lnTo>
                <a:cubicBezTo>
                  <a:pt x="0" y="7798"/>
                  <a:pt x="82" y="7725"/>
                  <a:pt x="252" y="7660"/>
                </a:cubicBezTo>
                <a:cubicBezTo>
                  <a:pt x="421" y="7590"/>
                  <a:pt x="617" y="7539"/>
                  <a:pt x="838" y="7502"/>
                </a:cubicBezTo>
                <a:cubicBezTo>
                  <a:pt x="1059" y="7468"/>
                  <a:pt x="1273" y="7434"/>
                  <a:pt x="1476" y="7409"/>
                </a:cubicBezTo>
                <a:cubicBezTo>
                  <a:pt x="1678" y="7380"/>
                  <a:pt x="1817" y="7366"/>
                  <a:pt x="1892" y="7366"/>
                </a:cubicBezTo>
                <a:cubicBezTo>
                  <a:pt x="1982" y="6926"/>
                  <a:pt x="2121" y="6531"/>
                  <a:pt x="2309" y="6178"/>
                </a:cubicBezTo>
                <a:cubicBezTo>
                  <a:pt x="2135" y="5901"/>
                  <a:pt x="1965" y="5621"/>
                  <a:pt x="1796" y="5347"/>
                </a:cubicBezTo>
                <a:cubicBezTo>
                  <a:pt x="1629" y="5074"/>
                  <a:pt x="1452" y="4803"/>
                  <a:pt x="1273" y="4543"/>
                </a:cubicBezTo>
                <a:lnTo>
                  <a:pt x="1229" y="4407"/>
                </a:lnTo>
                <a:cubicBezTo>
                  <a:pt x="1229" y="4354"/>
                  <a:pt x="1304" y="4221"/>
                  <a:pt x="1457" y="4009"/>
                </a:cubicBezTo>
                <a:cubicBezTo>
                  <a:pt x="1612" y="3797"/>
                  <a:pt x="1789" y="3574"/>
                  <a:pt x="1987" y="3334"/>
                </a:cubicBezTo>
                <a:cubicBezTo>
                  <a:pt x="2187" y="3094"/>
                  <a:pt x="2375" y="2883"/>
                  <a:pt x="2551" y="2696"/>
                </a:cubicBezTo>
                <a:cubicBezTo>
                  <a:pt x="2728" y="2515"/>
                  <a:pt x="2839" y="2419"/>
                  <a:pt x="2883" y="2419"/>
                </a:cubicBezTo>
                <a:cubicBezTo>
                  <a:pt x="2900" y="2419"/>
                  <a:pt x="2975" y="2479"/>
                  <a:pt x="3114" y="2597"/>
                </a:cubicBezTo>
                <a:cubicBezTo>
                  <a:pt x="3253" y="2713"/>
                  <a:pt x="3408" y="2851"/>
                  <a:pt x="3578" y="3007"/>
                </a:cubicBezTo>
                <a:cubicBezTo>
                  <a:pt x="3745" y="3165"/>
                  <a:pt x="3907" y="3320"/>
                  <a:pt x="4060" y="3470"/>
                </a:cubicBezTo>
                <a:cubicBezTo>
                  <a:pt x="4215" y="3617"/>
                  <a:pt x="4307" y="3707"/>
                  <a:pt x="4336" y="3744"/>
                </a:cubicBezTo>
                <a:cubicBezTo>
                  <a:pt x="4660" y="3518"/>
                  <a:pt x="4999" y="3354"/>
                  <a:pt x="5352" y="3244"/>
                </a:cubicBezTo>
                <a:cubicBezTo>
                  <a:pt x="5352" y="3173"/>
                  <a:pt x="5362" y="3004"/>
                  <a:pt x="5385" y="2747"/>
                </a:cubicBezTo>
                <a:cubicBezTo>
                  <a:pt x="5406" y="2484"/>
                  <a:pt x="5435" y="2225"/>
                  <a:pt x="5463" y="1968"/>
                </a:cubicBezTo>
                <a:cubicBezTo>
                  <a:pt x="5494" y="1708"/>
                  <a:pt x="5534" y="1476"/>
                  <a:pt x="5583" y="1264"/>
                </a:cubicBezTo>
                <a:cubicBezTo>
                  <a:pt x="5630" y="1053"/>
                  <a:pt x="5694" y="948"/>
                  <a:pt x="5769" y="948"/>
                </a:cubicBezTo>
                <a:lnTo>
                  <a:pt x="7774" y="948"/>
                </a:lnTo>
                <a:cubicBezTo>
                  <a:pt x="7833" y="948"/>
                  <a:pt x="7892" y="1053"/>
                  <a:pt x="7948" y="1264"/>
                </a:cubicBezTo>
                <a:cubicBezTo>
                  <a:pt x="8005" y="1476"/>
                  <a:pt x="8047" y="1708"/>
                  <a:pt x="8078" y="1968"/>
                </a:cubicBezTo>
                <a:cubicBezTo>
                  <a:pt x="8109" y="2225"/>
                  <a:pt x="8134" y="2484"/>
                  <a:pt x="8156" y="2747"/>
                </a:cubicBezTo>
                <a:cubicBezTo>
                  <a:pt x="8179" y="3004"/>
                  <a:pt x="8198" y="3173"/>
                  <a:pt x="8212" y="3244"/>
                </a:cubicBezTo>
                <a:cubicBezTo>
                  <a:pt x="8551" y="3354"/>
                  <a:pt x="8873" y="3512"/>
                  <a:pt x="9182" y="3715"/>
                </a:cubicBezTo>
                <a:cubicBezTo>
                  <a:pt x="9415" y="3512"/>
                  <a:pt x="9650" y="3306"/>
                  <a:pt x="9886" y="3106"/>
                </a:cubicBezTo>
                <a:cubicBezTo>
                  <a:pt x="10123" y="2899"/>
                  <a:pt x="10352" y="2691"/>
                  <a:pt x="10568" y="2476"/>
                </a:cubicBezTo>
                <a:lnTo>
                  <a:pt x="10658" y="2419"/>
                </a:lnTo>
                <a:cubicBezTo>
                  <a:pt x="10688" y="2419"/>
                  <a:pt x="10792" y="2518"/>
                  <a:pt x="10968" y="2710"/>
                </a:cubicBezTo>
                <a:cubicBezTo>
                  <a:pt x="11145" y="2905"/>
                  <a:pt x="11331" y="3117"/>
                  <a:pt x="11526" y="3348"/>
                </a:cubicBezTo>
                <a:cubicBezTo>
                  <a:pt x="11721" y="3577"/>
                  <a:pt x="11900" y="3797"/>
                  <a:pt x="12060" y="4009"/>
                </a:cubicBezTo>
                <a:cubicBezTo>
                  <a:pt x="12223" y="4221"/>
                  <a:pt x="12303" y="4354"/>
                  <a:pt x="12303" y="4407"/>
                </a:cubicBezTo>
                <a:cubicBezTo>
                  <a:pt x="12303" y="4444"/>
                  <a:pt x="12253" y="4543"/>
                  <a:pt x="12152" y="4712"/>
                </a:cubicBezTo>
                <a:cubicBezTo>
                  <a:pt x="12049" y="4879"/>
                  <a:pt x="11936" y="5057"/>
                  <a:pt x="11813" y="5251"/>
                </a:cubicBezTo>
                <a:cubicBezTo>
                  <a:pt x="11689" y="5446"/>
                  <a:pt x="11568" y="5630"/>
                  <a:pt x="11453" y="5808"/>
                </a:cubicBezTo>
                <a:cubicBezTo>
                  <a:pt x="11335" y="5983"/>
                  <a:pt x="11260" y="6096"/>
                  <a:pt x="11234" y="6152"/>
                </a:cubicBezTo>
                <a:moveTo>
                  <a:pt x="6781" y="11545"/>
                </a:moveTo>
                <a:cubicBezTo>
                  <a:pt x="7061" y="11545"/>
                  <a:pt x="7322" y="11480"/>
                  <a:pt x="7570" y="11356"/>
                </a:cubicBezTo>
                <a:cubicBezTo>
                  <a:pt x="7819" y="11229"/>
                  <a:pt x="8036" y="11057"/>
                  <a:pt x="8219" y="10837"/>
                </a:cubicBezTo>
                <a:cubicBezTo>
                  <a:pt x="8403" y="10616"/>
                  <a:pt x="8546" y="10357"/>
                  <a:pt x="8652" y="10060"/>
                </a:cubicBezTo>
                <a:cubicBezTo>
                  <a:pt x="8758" y="9761"/>
                  <a:pt x="8810" y="9447"/>
                  <a:pt x="8810" y="9111"/>
                </a:cubicBezTo>
                <a:cubicBezTo>
                  <a:pt x="8810" y="8778"/>
                  <a:pt x="8758" y="8459"/>
                  <a:pt x="8652" y="8160"/>
                </a:cubicBezTo>
                <a:cubicBezTo>
                  <a:pt x="8546" y="7858"/>
                  <a:pt x="8403" y="7592"/>
                  <a:pt x="8219" y="7372"/>
                </a:cubicBezTo>
                <a:cubicBezTo>
                  <a:pt x="8036" y="7152"/>
                  <a:pt x="7819" y="6980"/>
                  <a:pt x="7570" y="6847"/>
                </a:cubicBezTo>
                <a:cubicBezTo>
                  <a:pt x="7322" y="6717"/>
                  <a:pt x="7061" y="6649"/>
                  <a:pt x="6781" y="6649"/>
                </a:cubicBezTo>
                <a:cubicBezTo>
                  <a:pt x="6211" y="6649"/>
                  <a:pt x="5727" y="6889"/>
                  <a:pt x="5329" y="7367"/>
                </a:cubicBezTo>
                <a:cubicBezTo>
                  <a:pt x="4931" y="7844"/>
                  <a:pt x="4731" y="8425"/>
                  <a:pt x="4731" y="9111"/>
                </a:cubicBezTo>
                <a:cubicBezTo>
                  <a:pt x="4731" y="9448"/>
                  <a:pt x="4785" y="9761"/>
                  <a:pt x="4896" y="10060"/>
                </a:cubicBezTo>
                <a:cubicBezTo>
                  <a:pt x="5004" y="10357"/>
                  <a:pt x="5150" y="10616"/>
                  <a:pt x="5334" y="10837"/>
                </a:cubicBezTo>
                <a:cubicBezTo>
                  <a:pt x="5517" y="11057"/>
                  <a:pt x="5736" y="11229"/>
                  <a:pt x="5988" y="11356"/>
                </a:cubicBezTo>
                <a:cubicBezTo>
                  <a:pt x="6240" y="11480"/>
                  <a:pt x="6501" y="11545"/>
                  <a:pt x="6781" y="11545"/>
                </a:cubicBezTo>
                <a:moveTo>
                  <a:pt x="20496" y="16952"/>
                </a:moveTo>
                <a:cubicBezTo>
                  <a:pt x="20428" y="17294"/>
                  <a:pt x="20341" y="17613"/>
                  <a:pt x="20235" y="17913"/>
                </a:cubicBezTo>
                <a:cubicBezTo>
                  <a:pt x="20251" y="17963"/>
                  <a:pt x="20294" y="18051"/>
                  <a:pt x="20364" y="18161"/>
                </a:cubicBezTo>
                <a:cubicBezTo>
                  <a:pt x="20437" y="18274"/>
                  <a:pt x="20508" y="18398"/>
                  <a:pt x="20574" y="18528"/>
                </a:cubicBezTo>
                <a:cubicBezTo>
                  <a:pt x="20642" y="18655"/>
                  <a:pt x="20701" y="18779"/>
                  <a:pt x="20755" y="18898"/>
                </a:cubicBezTo>
                <a:cubicBezTo>
                  <a:pt x="20807" y="19014"/>
                  <a:pt x="20833" y="19098"/>
                  <a:pt x="20833" y="19141"/>
                </a:cubicBezTo>
                <a:cubicBezTo>
                  <a:pt x="20833" y="19177"/>
                  <a:pt x="20762" y="19282"/>
                  <a:pt x="20626" y="19460"/>
                </a:cubicBezTo>
                <a:cubicBezTo>
                  <a:pt x="20487" y="19635"/>
                  <a:pt x="20324" y="19821"/>
                  <a:pt x="20141" y="20013"/>
                </a:cubicBezTo>
                <a:cubicBezTo>
                  <a:pt x="19957" y="20205"/>
                  <a:pt x="19778" y="20389"/>
                  <a:pt x="19611" y="20558"/>
                </a:cubicBezTo>
                <a:cubicBezTo>
                  <a:pt x="19442" y="20730"/>
                  <a:pt x="19333" y="20849"/>
                  <a:pt x="19289" y="20911"/>
                </a:cubicBezTo>
                <a:lnTo>
                  <a:pt x="19199" y="20968"/>
                </a:lnTo>
                <a:cubicBezTo>
                  <a:pt x="19169" y="20968"/>
                  <a:pt x="19107" y="20928"/>
                  <a:pt x="19013" y="20852"/>
                </a:cubicBezTo>
                <a:cubicBezTo>
                  <a:pt x="18919" y="20773"/>
                  <a:pt x="18823" y="20685"/>
                  <a:pt x="18726" y="20586"/>
                </a:cubicBezTo>
                <a:cubicBezTo>
                  <a:pt x="18630" y="20488"/>
                  <a:pt x="18533" y="20392"/>
                  <a:pt x="18439" y="20295"/>
                </a:cubicBezTo>
                <a:cubicBezTo>
                  <a:pt x="18345" y="20199"/>
                  <a:pt x="18284" y="20137"/>
                  <a:pt x="18253" y="20101"/>
                </a:cubicBezTo>
                <a:cubicBezTo>
                  <a:pt x="17975" y="20208"/>
                  <a:pt x="17681" y="20295"/>
                  <a:pt x="17373" y="20358"/>
                </a:cubicBezTo>
                <a:cubicBezTo>
                  <a:pt x="17359" y="20411"/>
                  <a:pt x="17323" y="20510"/>
                  <a:pt x="17274" y="20649"/>
                </a:cubicBezTo>
                <a:cubicBezTo>
                  <a:pt x="17220" y="20787"/>
                  <a:pt x="17161" y="20925"/>
                  <a:pt x="17097" y="21061"/>
                </a:cubicBezTo>
                <a:cubicBezTo>
                  <a:pt x="17034" y="21196"/>
                  <a:pt x="16973" y="21320"/>
                  <a:pt x="16911" y="21431"/>
                </a:cubicBezTo>
                <a:cubicBezTo>
                  <a:pt x="16853" y="21546"/>
                  <a:pt x="16798" y="21600"/>
                  <a:pt x="16754" y="21600"/>
                </a:cubicBezTo>
                <a:cubicBezTo>
                  <a:pt x="16709" y="21600"/>
                  <a:pt x="16577" y="21569"/>
                  <a:pt x="16361" y="21498"/>
                </a:cubicBezTo>
                <a:cubicBezTo>
                  <a:pt x="16142" y="21431"/>
                  <a:pt x="15906" y="21349"/>
                  <a:pt x="15655" y="21247"/>
                </a:cubicBezTo>
                <a:cubicBezTo>
                  <a:pt x="15405" y="21148"/>
                  <a:pt x="15179" y="21044"/>
                  <a:pt x="14979" y="20931"/>
                </a:cubicBezTo>
                <a:cubicBezTo>
                  <a:pt x="14779" y="20818"/>
                  <a:pt x="14680" y="20719"/>
                  <a:pt x="14680" y="20629"/>
                </a:cubicBezTo>
                <a:cubicBezTo>
                  <a:pt x="14680" y="20420"/>
                  <a:pt x="14699" y="20205"/>
                  <a:pt x="14737" y="19985"/>
                </a:cubicBezTo>
                <a:cubicBezTo>
                  <a:pt x="14774" y="19765"/>
                  <a:pt x="14810" y="19556"/>
                  <a:pt x="14838" y="19355"/>
                </a:cubicBezTo>
                <a:cubicBezTo>
                  <a:pt x="14718" y="19248"/>
                  <a:pt x="14612" y="19129"/>
                  <a:pt x="14518" y="18999"/>
                </a:cubicBezTo>
                <a:cubicBezTo>
                  <a:pt x="14424" y="18870"/>
                  <a:pt x="14339" y="18731"/>
                  <a:pt x="14263" y="18587"/>
                </a:cubicBezTo>
                <a:cubicBezTo>
                  <a:pt x="14092" y="18607"/>
                  <a:pt x="13920" y="18618"/>
                  <a:pt x="13750" y="18630"/>
                </a:cubicBezTo>
                <a:cubicBezTo>
                  <a:pt x="13583" y="18638"/>
                  <a:pt x="13414" y="18641"/>
                  <a:pt x="13251" y="18641"/>
                </a:cubicBezTo>
                <a:lnTo>
                  <a:pt x="13087" y="18641"/>
                </a:lnTo>
                <a:cubicBezTo>
                  <a:pt x="13037" y="18641"/>
                  <a:pt x="13007" y="18590"/>
                  <a:pt x="12990" y="18491"/>
                </a:cubicBezTo>
                <a:cubicBezTo>
                  <a:pt x="12976" y="18418"/>
                  <a:pt x="12945" y="18260"/>
                  <a:pt x="12901" y="18011"/>
                </a:cubicBezTo>
                <a:cubicBezTo>
                  <a:pt x="12856" y="17763"/>
                  <a:pt x="12804" y="17503"/>
                  <a:pt x="12748" y="17229"/>
                </a:cubicBezTo>
                <a:cubicBezTo>
                  <a:pt x="12691" y="16953"/>
                  <a:pt x="12644" y="16704"/>
                  <a:pt x="12609" y="16478"/>
                </a:cubicBezTo>
                <a:cubicBezTo>
                  <a:pt x="12569" y="16252"/>
                  <a:pt x="12552" y="16123"/>
                  <a:pt x="12552" y="16086"/>
                </a:cubicBezTo>
                <a:cubicBezTo>
                  <a:pt x="12552" y="16032"/>
                  <a:pt x="12602" y="15973"/>
                  <a:pt x="12703" y="15911"/>
                </a:cubicBezTo>
                <a:cubicBezTo>
                  <a:pt x="12804" y="15849"/>
                  <a:pt x="12922" y="15784"/>
                  <a:pt x="13054" y="15713"/>
                </a:cubicBezTo>
                <a:cubicBezTo>
                  <a:pt x="13183" y="15645"/>
                  <a:pt x="13310" y="15592"/>
                  <a:pt x="13430" y="15546"/>
                </a:cubicBezTo>
                <a:cubicBezTo>
                  <a:pt x="13550" y="15501"/>
                  <a:pt x="13633" y="15470"/>
                  <a:pt x="13677" y="15453"/>
                </a:cubicBezTo>
                <a:cubicBezTo>
                  <a:pt x="13708" y="15241"/>
                  <a:pt x="13743" y="15069"/>
                  <a:pt x="13786" y="14922"/>
                </a:cubicBezTo>
                <a:cubicBezTo>
                  <a:pt x="13826" y="14778"/>
                  <a:pt x="13885" y="14615"/>
                  <a:pt x="13960" y="14423"/>
                </a:cubicBezTo>
                <a:cubicBezTo>
                  <a:pt x="13929" y="14389"/>
                  <a:pt x="13882" y="14310"/>
                  <a:pt x="13814" y="14194"/>
                </a:cubicBezTo>
                <a:cubicBezTo>
                  <a:pt x="13746" y="14075"/>
                  <a:pt x="13677" y="13951"/>
                  <a:pt x="13604" y="13824"/>
                </a:cubicBezTo>
                <a:cubicBezTo>
                  <a:pt x="13534" y="13694"/>
                  <a:pt x="13470" y="13567"/>
                  <a:pt x="13418" y="13446"/>
                </a:cubicBezTo>
                <a:cubicBezTo>
                  <a:pt x="13367" y="13325"/>
                  <a:pt x="13341" y="13243"/>
                  <a:pt x="13341" y="13209"/>
                </a:cubicBezTo>
                <a:cubicBezTo>
                  <a:pt x="13341" y="13172"/>
                  <a:pt x="13409" y="13065"/>
                  <a:pt x="13548" y="12887"/>
                </a:cubicBezTo>
                <a:cubicBezTo>
                  <a:pt x="13687" y="12715"/>
                  <a:pt x="13849" y="12531"/>
                  <a:pt x="14033" y="12336"/>
                </a:cubicBezTo>
                <a:cubicBezTo>
                  <a:pt x="14216" y="12144"/>
                  <a:pt x="14393" y="11961"/>
                  <a:pt x="14562" y="11797"/>
                </a:cubicBezTo>
                <a:cubicBezTo>
                  <a:pt x="14732" y="11628"/>
                  <a:pt x="14838" y="11517"/>
                  <a:pt x="14883" y="11467"/>
                </a:cubicBezTo>
                <a:lnTo>
                  <a:pt x="14974" y="11410"/>
                </a:lnTo>
                <a:cubicBezTo>
                  <a:pt x="15005" y="11410"/>
                  <a:pt x="15066" y="11450"/>
                  <a:pt x="15160" y="11526"/>
                </a:cubicBezTo>
                <a:cubicBezTo>
                  <a:pt x="15254" y="11599"/>
                  <a:pt x="15349" y="11690"/>
                  <a:pt x="15447" y="11789"/>
                </a:cubicBezTo>
                <a:cubicBezTo>
                  <a:pt x="15544" y="11887"/>
                  <a:pt x="15640" y="11983"/>
                  <a:pt x="15735" y="12076"/>
                </a:cubicBezTo>
                <a:cubicBezTo>
                  <a:pt x="15829" y="12175"/>
                  <a:pt x="15890" y="12237"/>
                  <a:pt x="15920" y="12277"/>
                </a:cubicBezTo>
                <a:cubicBezTo>
                  <a:pt x="16184" y="12167"/>
                  <a:pt x="16469" y="12082"/>
                  <a:pt x="16777" y="12017"/>
                </a:cubicBezTo>
                <a:cubicBezTo>
                  <a:pt x="16791" y="11964"/>
                  <a:pt x="16827" y="11868"/>
                  <a:pt x="16878" y="11726"/>
                </a:cubicBezTo>
                <a:cubicBezTo>
                  <a:pt x="16930" y="11588"/>
                  <a:pt x="16991" y="11450"/>
                  <a:pt x="17064" y="11317"/>
                </a:cubicBezTo>
                <a:cubicBezTo>
                  <a:pt x="17135" y="11178"/>
                  <a:pt x="17201" y="11057"/>
                  <a:pt x="17262" y="10941"/>
                </a:cubicBezTo>
                <a:cubicBezTo>
                  <a:pt x="17321" y="10831"/>
                  <a:pt x="17373" y="10775"/>
                  <a:pt x="17420" y="10775"/>
                </a:cubicBezTo>
                <a:cubicBezTo>
                  <a:pt x="17448" y="10775"/>
                  <a:pt x="17575" y="10806"/>
                  <a:pt x="17803" y="10871"/>
                </a:cubicBezTo>
                <a:cubicBezTo>
                  <a:pt x="18027" y="10930"/>
                  <a:pt x="18265" y="11015"/>
                  <a:pt x="18517" y="11119"/>
                </a:cubicBezTo>
                <a:cubicBezTo>
                  <a:pt x="18768" y="11224"/>
                  <a:pt x="18997" y="11328"/>
                  <a:pt x="19199" y="11438"/>
                </a:cubicBezTo>
                <a:cubicBezTo>
                  <a:pt x="19402" y="11546"/>
                  <a:pt x="19503" y="11647"/>
                  <a:pt x="19503" y="11746"/>
                </a:cubicBezTo>
                <a:cubicBezTo>
                  <a:pt x="19503" y="11955"/>
                  <a:pt x="19482" y="12167"/>
                  <a:pt x="19442" y="12384"/>
                </a:cubicBezTo>
                <a:cubicBezTo>
                  <a:pt x="19399" y="12599"/>
                  <a:pt x="19364" y="12810"/>
                  <a:pt x="19333" y="13017"/>
                </a:cubicBezTo>
                <a:cubicBezTo>
                  <a:pt x="19453" y="13124"/>
                  <a:pt x="19562" y="13245"/>
                  <a:pt x="19656" y="13375"/>
                </a:cubicBezTo>
                <a:cubicBezTo>
                  <a:pt x="19750" y="13505"/>
                  <a:pt x="19835" y="13643"/>
                  <a:pt x="19910" y="13787"/>
                </a:cubicBezTo>
                <a:cubicBezTo>
                  <a:pt x="20096" y="13771"/>
                  <a:pt x="20282" y="13756"/>
                  <a:pt x="20466" y="13748"/>
                </a:cubicBezTo>
                <a:cubicBezTo>
                  <a:pt x="20651" y="13737"/>
                  <a:pt x="20830" y="13734"/>
                  <a:pt x="21002" y="13734"/>
                </a:cubicBezTo>
                <a:cubicBezTo>
                  <a:pt x="21061" y="13734"/>
                  <a:pt x="21129" y="13852"/>
                  <a:pt x="21205" y="14092"/>
                </a:cubicBezTo>
                <a:cubicBezTo>
                  <a:pt x="21280" y="14333"/>
                  <a:pt x="21346" y="14604"/>
                  <a:pt x="21402" y="14911"/>
                </a:cubicBezTo>
                <a:cubicBezTo>
                  <a:pt x="21459" y="15216"/>
                  <a:pt x="21506" y="15507"/>
                  <a:pt x="21544" y="15784"/>
                </a:cubicBezTo>
                <a:cubicBezTo>
                  <a:pt x="21581" y="16058"/>
                  <a:pt x="21600" y="16236"/>
                  <a:pt x="21600" y="16315"/>
                </a:cubicBezTo>
                <a:cubicBezTo>
                  <a:pt x="21600" y="16371"/>
                  <a:pt x="21548" y="16427"/>
                  <a:pt x="21447" y="16492"/>
                </a:cubicBezTo>
                <a:cubicBezTo>
                  <a:pt x="21346" y="16554"/>
                  <a:pt x="21235" y="16614"/>
                  <a:pt x="21115" y="16665"/>
                </a:cubicBezTo>
                <a:cubicBezTo>
                  <a:pt x="20995" y="16721"/>
                  <a:pt x="20873" y="16777"/>
                  <a:pt x="20748" y="16837"/>
                </a:cubicBezTo>
                <a:cubicBezTo>
                  <a:pt x="20623" y="16893"/>
                  <a:pt x="20541" y="16933"/>
                  <a:pt x="20496" y="16952"/>
                </a:cubicBezTo>
                <a:moveTo>
                  <a:pt x="20515" y="6070"/>
                </a:moveTo>
                <a:cubicBezTo>
                  <a:pt x="20416" y="6395"/>
                  <a:pt x="20301" y="6678"/>
                  <a:pt x="20164" y="6920"/>
                </a:cubicBezTo>
                <a:cubicBezTo>
                  <a:pt x="20181" y="6960"/>
                  <a:pt x="20211" y="7030"/>
                  <a:pt x="20256" y="7143"/>
                </a:cubicBezTo>
                <a:cubicBezTo>
                  <a:pt x="20301" y="7256"/>
                  <a:pt x="20353" y="7378"/>
                  <a:pt x="20409" y="7510"/>
                </a:cubicBezTo>
                <a:cubicBezTo>
                  <a:pt x="20463" y="7640"/>
                  <a:pt x="20510" y="7759"/>
                  <a:pt x="20550" y="7869"/>
                </a:cubicBezTo>
                <a:cubicBezTo>
                  <a:pt x="20586" y="7974"/>
                  <a:pt x="20604" y="8041"/>
                  <a:pt x="20604" y="8058"/>
                </a:cubicBezTo>
                <a:cubicBezTo>
                  <a:pt x="20604" y="8112"/>
                  <a:pt x="20520" y="8216"/>
                  <a:pt x="20353" y="8375"/>
                </a:cubicBezTo>
                <a:cubicBezTo>
                  <a:pt x="20183" y="8533"/>
                  <a:pt x="19995" y="8696"/>
                  <a:pt x="19788" y="8863"/>
                </a:cubicBezTo>
                <a:cubicBezTo>
                  <a:pt x="19581" y="9027"/>
                  <a:pt x="19388" y="9176"/>
                  <a:pt x="19209" y="9309"/>
                </a:cubicBezTo>
                <a:cubicBezTo>
                  <a:pt x="19027" y="9439"/>
                  <a:pt x="18931" y="9501"/>
                  <a:pt x="18914" y="9501"/>
                </a:cubicBezTo>
                <a:cubicBezTo>
                  <a:pt x="18886" y="9501"/>
                  <a:pt x="18832" y="9462"/>
                  <a:pt x="18757" y="9374"/>
                </a:cubicBezTo>
                <a:cubicBezTo>
                  <a:pt x="18684" y="9289"/>
                  <a:pt x="18601" y="9193"/>
                  <a:pt x="18514" y="9083"/>
                </a:cubicBezTo>
                <a:cubicBezTo>
                  <a:pt x="18430" y="8979"/>
                  <a:pt x="18352" y="8871"/>
                  <a:pt x="18284" y="8767"/>
                </a:cubicBezTo>
                <a:cubicBezTo>
                  <a:pt x="18215" y="8663"/>
                  <a:pt x="18168" y="8592"/>
                  <a:pt x="18138" y="8558"/>
                </a:cubicBezTo>
                <a:cubicBezTo>
                  <a:pt x="18032" y="8592"/>
                  <a:pt x="17926" y="8620"/>
                  <a:pt x="17815" y="8640"/>
                </a:cubicBezTo>
                <a:cubicBezTo>
                  <a:pt x="17707" y="8657"/>
                  <a:pt x="17596" y="8657"/>
                  <a:pt x="17483" y="8640"/>
                </a:cubicBezTo>
                <a:lnTo>
                  <a:pt x="17326" y="8640"/>
                </a:lnTo>
                <a:cubicBezTo>
                  <a:pt x="17297" y="8674"/>
                  <a:pt x="17250" y="8750"/>
                  <a:pt x="17192" y="8863"/>
                </a:cubicBezTo>
                <a:cubicBezTo>
                  <a:pt x="17130" y="8973"/>
                  <a:pt x="17067" y="9092"/>
                  <a:pt x="16994" y="9213"/>
                </a:cubicBezTo>
                <a:cubicBezTo>
                  <a:pt x="16923" y="9335"/>
                  <a:pt x="16853" y="9442"/>
                  <a:pt x="16784" y="9529"/>
                </a:cubicBezTo>
                <a:cubicBezTo>
                  <a:pt x="16718" y="9620"/>
                  <a:pt x="16669" y="9668"/>
                  <a:pt x="16638" y="9668"/>
                </a:cubicBezTo>
                <a:cubicBezTo>
                  <a:pt x="16610" y="9668"/>
                  <a:pt x="16495" y="9617"/>
                  <a:pt x="16302" y="9518"/>
                </a:cubicBezTo>
                <a:cubicBezTo>
                  <a:pt x="16106" y="9419"/>
                  <a:pt x="15902" y="9304"/>
                  <a:pt x="15687" y="9171"/>
                </a:cubicBezTo>
                <a:cubicBezTo>
                  <a:pt x="15473" y="9041"/>
                  <a:pt x="15278" y="8911"/>
                  <a:pt x="15101" y="8778"/>
                </a:cubicBezTo>
                <a:cubicBezTo>
                  <a:pt x="14925" y="8649"/>
                  <a:pt x="14835" y="8558"/>
                  <a:pt x="14835" y="8505"/>
                </a:cubicBezTo>
                <a:cubicBezTo>
                  <a:pt x="14835" y="8488"/>
                  <a:pt x="14847" y="8420"/>
                  <a:pt x="14868" y="8307"/>
                </a:cubicBezTo>
                <a:cubicBezTo>
                  <a:pt x="14892" y="8194"/>
                  <a:pt x="14923" y="8073"/>
                  <a:pt x="14960" y="7948"/>
                </a:cubicBezTo>
                <a:cubicBezTo>
                  <a:pt x="14998" y="7824"/>
                  <a:pt x="15031" y="7700"/>
                  <a:pt x="15061" y="7579"/>
                </a:cubicBezTo>
                <a:cubicBezTo>
                  <a:pt x="15092" y="7457"/>
                  <a:pt x="15113" y="7378"/>
                  <a:pt x="15130" y="7341"/>
                </a:cubicBezTo>
                <a:cubicBezTo>
                  <a:pt x="14958" y="7133"/>
                  <a:pt x="14814" y="6867"/>
                  <a:pt x="14701" y="6542"/>
                </a:cubicBezTo>
                <a:cubicBezTo>
                  <a:pt x="14303" y="6525"/>
                  <a:pt x="14021" y="6503"/>
                  <a:pt x="13856" y="6475"/>
                </a:cubicBezTo>
                <a:cubicBezTo>
                  <a:pt x="13692" y="6446"/>
                  <a:pt x="13581" y="6364"/>
                  <a:pt x="13529" y="6226"/>
                </a:cubicBezTo>
                <a:cubicBezTo>
                  <a:pt x="13477" y="6085"/>
                  <a:pt x="13459" y="5850"/>
                  <a:pt x="13473" y="5514"/>
                </a:cubicBezTo>
                <a:cubicBezTo>
                  <a:pt x="13489" y="5184"/>
                  <a:pt x="13473" y="4693"/>
                  <a:pt x="13428" y="4043"/>
                </a:cubicBezTo>
                <a:cubicBezTo>
                  <a:pt x="13428" y="3987"/>
                  <a:pt x="13475" y="3936"/>
                  <a:pt x="13569" y="3880"/>
                </a:cubicBezTo>
                <a:cubicBezTo>
                  <a:pt x="13663" y="3826"/>
                  <a:pt x="13774" y="3784"/>
                  <a:pt x="13901" y="3744"/>
                </a:cubicBezTo>
                <a:cubicBezTo>
                  <a:pt x="14028" y="3707"/>
                  <a:pt x="14155" y="3685"/>
                  <a:pt x="14280" y="3665"/>
                </a:cubicBezTo>
                <a:cubicBezTo>
                  <a:pt x="14402" y="3645"/>
                  <a:pt x="14487" y="3628"/>
                  <a:pt x="14532" y="3609"/>
                </a:cubicBezTo>
                <a:cubicBezTo>
                  <a:pt x="14607" y="3315"/>
                  <a:pt x="14722" y="3024"/>
                  <a:pt x="14880" y="2747"/>
                </a:cubicBezTo>
                <a:cubicBezTo>
                  <a:pt x="14866" y="2708"/>
                  <a:pt x="14835" y="2632"/>
                  <a:pt x="14791" y="2510"/>
                </a:cubicBezTo>
                <a:cubicBezTo>
                  <a:pt x="14746" y="2389"/>
                  <a:pt x="14699" y="2265"/>
                  <a:pt x="14650" y="2137"/>
                </a:cubicBezTo>
                <a:cubicBezTo>
                  <a:pt x="14602" y="2010"/>
                  <a:pt x="14558" y="1897"/>
                  <a:pt x="14522" y="1793"/>
                </a:cubicBezTo>
                <a:cubicBezTo>
                  <a:pt x="14482" y="1689"/>
                  <a:pt x="14466" y="1618"/>
                  <a:pt x="14466" y="1584"/>
                </a:cubicBezTo>
                <a:cubicBezTo>
                  <a:pt x="14466" y="1528"/>
                  <a:pt x="14546" y="1429"/>
                  <a:pt x="14706" y="1279"/>
                </a:cubicBezTo>
                <a:cubicBezTo>
                  <a:pt x="14868" y="1130"/>
                  <a:pt x="15052" y="971"/>
                  <a:pt x="15259" y="805"/>
                </a:cubicBezTo>
                <a:cubicBezTo>
                  <a:pt x="15464" y="641"/>
                  <a:pt x="15659" y="491"/>
                  <a:pt x="15840" y="367"/>
                </a:cubicBezTo>
                <a:cubicBezTo>
                  <a:pt x="16019" y="240"/>
                  <a:pt x="16125" y="178"/>
                  <a:pt x="16154" y="178"/>
                </a:cubicBezTo>
                <a:cubicBezTo>
                  <a:pt x="16184" y="178"/>
                  <a:pt x="16234" y="217"/>
                  <a:pt x="16302" y="296"/>
                </a:cubicBezTo>
                <a:cubicBezTo>
                  <a:pt x="16368" y="381"/>
                  <a:pt x="16445" y="477"/>
                  <a:pt x="16532" y="590"/>
                </a:cubicBezTo>
                <a:cubicBezTo>
                  <a:pt x="16620" y="700"/>
                  <a:pt x="16695" y="808"/>
                  <a:pt x="16763" y="906"/>
                </a:cubicBezTo>
                <a:cubicBezTo>
                  <a:pt x="16829" y="1005"/>
                  <a:pt x="16878" y="1073"/>
                  <a:pt x="16909" y="1110"/>
                </a:cubicBezTo>
                <a:cubicBezTo>
                  <a:pt x="17015" y="1073"/>
                  <a:pt x="17123" y="1048"/>
                  <a:pt x="17229" y="1028"/>
                </a:cubicBezTo>
                <a:cubicBezTo>
                  <a:pt x="17340" y="1008"/>
                  <a:pt x="17450" y="1008"/>
                  <a:pt x="17563" y="1028"/>
                </a:cubicBezTo>
                <a:lnTo>
                  <a:pt x="17721" y="1028"/>
                </a:lnTo>
                <a:cubicBezTo>
                  <a:pt x="17735" y="994"/>
                  <a:pt x="17778" y="918"/>
                  <a:pt x="17846" y="805"/>
                </a:cubicBezTo>
                <a:cubicBezTo>
                  <a:pt x="17912" y="692"/>
                  <a:pt x="17982" y="579"/>
                  <a:pt x="18053" y="460"/>
                </a:cubicBezTo>
                <a:cubicBezTo>
                  <a:pt x="18124" y="342"/>
                  <a:pt x="18189" y="237"/>
                  <a:pt x="18251" y="144"/>
                </a:cubicBezTo>
                <a:cubicBezTo>
                  <a:pt x="18310" y="51"/>
                  <a:pt x="18354" y="0"/>
                  <a:pt x="18385" y="0"/>
                </a:cubicBezTo>
                <a:cubicBezTo>
                  <a:pt x="18415" y="0"/>
                  <a:pt x="18528" y="54"/>
                  <a:pt x="18724" y="158"/>
                </a:cubicBezTo>
                <a:cubicBezTo>
                  <a:pt x="18919" y="260"/>
                  <a:pt x="19129" y="378"/>
                  <a:pt x="19350" y="508"/>
                </a:cubicBezTo>
                <a:cubicBezTo>
                  <a:pt x="19571" y="641"/>
                  <a:pt x="19771" y="765"/>
                  <a:pt x="19945" y="892"/>
                </a:cubicBezTo>
                <a:cubicBezTo>
                  <a:pt x="20122" y="1019"/>
                  <a:pt x="20211" y="1110"/>
                  <a:pt x="20211" y="1163"/>
                </a:cubicBezTo>
                <a:cubicBezTo>
                  <a:pt x="20211" y="1200"/>
                  <a:pt x="20197" y="1268"/>
                  <a:pt x="20164" y="1372"/>
                </a:cubicBezTo>
                <a:cubicBezTo>
                  <a:pt x="20136" y="1477"/>
                  <a:pt x="20105" y="1593"/>
                  <a:pt x="20075" y="1725"/>
                </a:cubicBezTo>
                <a:cubicBezTo>
                  <a:pt x="20047" y="1855"/>
                  <a:pt x="20014" y="1979"/>
                  <a:pt x="19981" y="2095"/>
                </a:cubicBezTo>
                <a:cubicBezTo>
                  <a:pt x="19945" y="2214"/>
                  <a:pt x="19922" y="2290"/>
                  <a:pt x="19908" y="2327"/>
                </a:cubicBezTo>
                <a:cubicBezTo>
                  <a:pt x="20058" y="2552"/>
                  <a:pt x="20204" y="2824"/>
                  <a:pt x="20345" y="3137"/>
                </a:cubicBezTo>
                <a:cubicBezTo>
                  <a:pt x="20729" y="3174"/>
                  <a:pt x="21007" y="3205"/>
                  <a:pt x="21181" y="3233"/>
                </a:cubicBezTo>
                <a:cubicBezTo>
                  <a:pt x="21353" y="3258"/>
                  <a:pt x="21461" y="3343"/>
                  <a:pt x="21506" y="3478"/>
                </a:cubicBezTo>
                <a:cubicBezTo>
                  <a:pt x="21551" y="3623"/>
                  <a:pt x="21572" y="3854"/>
                  <a:pt x="21562" y="4184"/>
                </a:cubicBezTo>
                <a:cubicBezTo>
                  <a:pt x="21555" y="4515"/>
                  <a:pt x="21567" y="4995"/>
                  <a:pt x="21598" y="5624"/>
                </a:cubicBezTo>
                <a:cubicBezTo>
                  <a:pt x="21598" y="5678"/>
                  <a:pt x="21551" y="5735"/>
                  <a:pt x="21456" y="5794"/>
                </a:cubicBezTo>
                <a:cubicBezTo>
                  <a:pt x="21362" y="5850"/>
                  <a:pt x="21254" y="5901"/>
                  <a:pt x="21136" y="5935"/>
                </a:cubicBezTo>
                <a:cubicBezTo>
                  <a:pt x="21014" y="5972"/>
                  <a:pt x="20894" y="6000"/>
                  <a:pt x="20769" y="6017"/>
                </a:cubicBezTo>
                <a:cubicBezTo>
                  <a:pt x="20647" y="6034"/>
                  <a:pt x="20560" y="6053"/>
                  <a:pt x="20515" y="6070"/>
                </a:cubicBezTo>
                <a:moveTo>
                  <a:pt x="15739" y="16167"/>
                </a:moveTo>
                <a:cubicBezTo>
                  <a:pt x="15739" y="16611"/>
                  <a:pt x="15869" y="16992"/>
                  <a:pt x="16130" y="17317"/>
                </a:cubicBezTo>
                <a:cubicBezTo>
                  <a:pt x="16389" y="17641"/>
                  <a:pt x="16704" y="17802"/>
                  <a:pt x="17081" y="17802"/>
                </a:cubicBezTo>
                <a:cubicBezTo>
                  <a:pt x="17448" y="17802"/>
                  <a:pt x="17766" y="17647"/>
                  <a:pt x="18034" y="17339"/>
                </a:cubicBezTo>
                <a:cubicBezTo>
                  <a:pt x="18300" y="17023"/>
                  <a:pt x="18434" y="16639"/>
                  <a:pt x="18434" y="16167"/>
                </a:cubicBezTo>
                <a:cubicBezTo>
                  <a:pt x="18434" y="15724"/>
                  <a:pt x="18302" y="15351"/>
                  <a:pt x="18044" y="15038"/>
                </a:cubicBezTo>
                <a:cubicBezTo>
                  <a:pt x="17785" y="14727"/>
                  <a:pt x="17465" y="14572"/>
                  <a:pt x="17081" y="14572"/>
                </a:cubicBezTo>
                <a:cubicBezTo>
                  <a:pt x="16714" y="14572"/>
                  <a:pt x="16396" y="14727"/>
                  <a:pt x="16135" y="15038"/>
                </a:cubicBezTo>
                <a:cubicBezTo>
                  <a:pt x="15869" y="15351"/>
                  <a:pt x="15739" y="15724"/>
                  <a:pt x="15739" y="16167"/>
                </a:cubicBezTo>
                <a:moveTo>
                  <a:pt x="16292" y="4825"/>
                </a:moveTo>
                <a:cubicBezTo>
                  <a:pt x="16292" y="5249"/>
                  <a:pt x="16410" y="5602"/>
                  <a:pt x="16648" y="5887"/>
                </a:cubicBezTo>
                <a:cubicBezTo>
                  <a:pt x="16883" y="6172"/>
                  <a:pt x="17173" y="6313"/>
                  <a:pt x="17509" y="6313"/>
                </a:cubicBezTo>
                <a:cubicBezTo>
                  <a:pt x="17862" y="6313"/>
                  <a:pt x="18159" y="6172"/>
                  <a:pt x="18399" y="5887"/>
                </a:cubicBezTo>
                <a:cubicBezTo>
                  <a:pt x="18639" y="5602"/>
                  <a:pt x="18759" y="5257"/>
                  <a:pt x="18759" y="4853"/>
                </a:cubicBezTo>
                <a:cubicBezTo>
                  <a:pt x="18759" y="4430"/>
                  <a:pt x="18641" y="4074"/>
                  <a:pt x="18404" y="3786"/>
                </a:cubicBezTo>
                <a:cubicBezTo>
                  <a:pt x="18168" y="3495"/>
                  <a:pt x="17876" y="3354"/>
                  <a:pt x="17530" y="3354"/>
                </a:cubicBezTo>
                <a:cubicBezTo>
                  <a:pt x="17177" y="3354"/>
                  <a:pt x="16883" y="3495"/>
                  <a:pt x="16648" y="3786"/>
                </a:cubicBezTo>
                <a:cubicBezTo>
                  <a:pt x="16408" y="4074"/>
                  <a:pt x="16292" y="4421"/>
                  <a:pt x="16292" y="4825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algn="ctr" defTabSz="290570"/>
            <a:endParaRPr sz="2490" kern="0">
              <a:solidFill>
                <a:srgbClr val="323232">
                  <a:lumMod val="25000"/>
                  <a:lumOff val="75000"/>
                </a:srgbClr>
              </a:solidFill>
              <a:latin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14199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698" y="3639525"/>
            <a:ext cx="1782233" cy="1656185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2" name="TextBox 1"/>
          <p:cNvSpPr txBox="1"/>
          <p:nvPr/>
        </p:nvSpPr>
        <p:spPr>
          <a:xfrm>
            <a:off x="644972" y="968028"/>
            <a:ext cx="1756246" cy="461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游戏建模</a:t>
            </a:r>
            <a:endParaRPr kumimoji="0" lang="zh-CN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Calibri"/>
            </a:endParaRP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615984" y="31924"/>
            <a:ext cx="6649007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9pPr>
          </a:lstStyle>
          <a:p>
            <a:r>
              <a:rPr lang="zh-CN" altLang="en-US" sz="2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应用场景  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Applications</a:t>
            </a:r>
            <a:endParaRPr lang="zh-CN" altLang="en-US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3201" y="125793"/>
            <a:ext cx="325126" cy="3251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05" y="3574721"/>
            <a:ext cx="1468214" cy="1956776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9" name="圆角矩形 8"/>
          <p:cNvSpPr/>
          <p:nvPr/>
        </p:nvSpPr>
        <p:spPr>
          <a:xfrm>
            <a:off x="919660" y="2138315"/>
            <a:ext cx="1628959" cy="1123707"/>
          </a:xfrm>
          <a:prstGeom prst="roundRect">
            <a:avLst/>
          </a:prstGeom>
          <a:solidFill>
            <a:srgbClr val="00B0F0"/>
          </a:solidFill>
          <a:ln w="12700" cap="flat">
            <a:solidFill>
              <a:schemeClr val="accent5"/>
            </a:solidFill>
            <a:prstDash val="dash"/>
            <a:rou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 anchorCtr="1">
            <a:spAutoFit/>
          </a:bodyPr>
          <a:lstStyle/>
          <a:p>
            <a:pPr algn="ctr"/>
            <a:r>
              <a:rPr lang="en-US" altLang="zh-CN" sz="2000" dirty="0" smtClean="0">
                <a:sym typeface="Helvetica Light"/>
              </a:rPr>
              <a:t>3D</a:t>
            </a:r>
            <a:r>
              <a:rPr lang="zh-CN" altLang="en-US" sz="2000" dirty="0" smtClean="0">
                <a:sym typeface="Helvetica Light"/>
              </a:rPr>
              <a:t>人像生成</a:t>
            </a:r>
            <a:endParaRPr lang="en-US" altLang="zh-CN" sz="2000" dirty="0" smtClean="0">
              <a:sym typeface="Helvetica Light"/>
            </a:endParaRPr>
          </a:p>
          <a:p>
            <a:pPr algn="ctr"/>
            <a:endParaRPr lang="en-US" altLang="zh-CN" sz="2000" dirty="0">
              <a:sym typeface="Helvetica Light"/>
            </a:endParaRPr>
          </a:p>
          <a:p>
            <a:pPr algn="ctr"/>
            <a:endParaRPr lang="en-US" altLang="zh-CN" sz="2000" dirty="0" smtClean="0">
              <a:sym typeface="Helvetica Light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3277846" y="2062359"/>
            <a:ext cx="1628959" cy="1123707"/>
          </a:xfrm>
          <a:prstGeom prst="roundRect">
            <a:avLst/>
          </a:prstGeom>
          <a:solidFill>
            <a:srgbClr val="00B0F0"/>
          </a:solidFill>
          <a:ln w="12700" cap="flat">
            <a:solidFill>
              <a:schemeClr val="accent5"/>
            </a:solidFill>
            <a:prstDash val="dash"/>
            <a:rou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 anchorCtr="1">
            <a:spAutoFit/>
          </a:bodyPr>
          <a:lstStyle/>
          <a:p>
            <a:pPr algn="ctr"/>
            <a:r>
              <a:rPr lang="en-US" altLang="zh-CN" sz="2000" dirty="0">
                <a:sym typeface="Helvetica Light"/>
              </a:rPr>
              <a:t>3D</a:t>
            </a:r>
            <a:r>
              <a:rPr lang="zh-CN" altLang="en-US" sz="2000" dirty="0">
                <a:sym typeface="Helvetica Light"/>
              </a:rPr>
              <a:t>人像个性化编辑</a:t>
            </a:r>
            <a:endParaRPr lang="en-US" altLang="zh-CN" sz="2000" dirty="0">
              <a:sym typeface="Helvetica Light"/>
            </a:endParaRPr>
          </a:p>
          <a:p>
            <a:pPr algn="ctr"/>
            <a:endParaRPr lang="zh-CN" altLang="en-US" sz="2000" dirty="0">
              <a:sym typeface="Helvetica Light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5636032" y="2056855"/>
            <a:ext cx="1628959" cy="1123707"/>
          </a:xfrm>
          <a:prstGeom prst="roundRect">
            <a:avLst/>
          </a:prstGeom>
          <a:solidFill>
            <a:srgbClr val="00B0F0"/>
          </a:solidFill>
          <a:ln w="12700" cap="flat">
            <a:solidFill>
              <a:schemeClr val="accent5"/>
            </a:solidFill>
            <a:prstDash val="dash"/>
            <a:rou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 anchorCtr="1">
            <a:spAutoFit/>
          </a:bodyPr>
          <a:lstStyle/>
          <a:p>
            <a:pPr algn="ctr"/>
            <a:r>
              <a:rPr lang="en-US" altLang="zh-CN" sz="2000" dirty="0">
                <a:sym typeface="Helvetica Light"/>
              </a:rPr>
              <a:t>3D</a:t>
            </a:r>
            <a:r>
              <a:rPr lang="zh-CN" altLang="en-US" sz="2000" dirty="0">
                <a:sym typeface="Helvetica Light"/>
              </a:rPr>
              <a:t>人像发型</a:t>
            </a:r>
            <a:r>
              <a:rPr lang="en-US" altLang="zh-CN" sz="2000" dirty="0">
                <a:sym typeface="Helvetica Light"/>
              </a:rPr>
              <a:t>&amp;</a:t>
            </a:r>
            <a:r>
              <a:rPr lang="zh-CN" altLang="en-US" sz="2000" dirty="0">
                <a:sym typeface="Helvetica Light"/>
              </a:rPr>
              <a:t>表情生成</a:t>
            </a:r>
            <a:endParaRPr lang="en-US" altLang="zh-CN" sz="2000" dirty="0">
              <a:sym typeface="Helvetica Light"/>
            </a:endParaRPr>
          </a:p>
          <a:p>
            <a:pPr algn="ctr"/>
            <a:endParaRPr lang="zh-CN" altLang="en-US" sz="2000" dirty="0">
              <a:sym typeface="Helvetica Light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205812" y="2056855"/>
            <a:ext cx="1628959" cy="1123707"/>
          </a:xfrm>
          <a:prstGeom prst="roundRect">
            <a:avLst/>
          </a:prstGeom>
          <a:solidFill>
            <a:srgbClr val="00B0F0"/>
          </a:solidFill>
          <a:ln w="12700" cap="flat">
            <a:solidFill>
              <a:schemeClr val="accent5"/>
            </a:solidFill>
            <a:prstDash val="dash"/>
            <a:rou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 anchorCtr="1">
            <a:spAutoFit/>
          </a:bodyPr>
          <a:lstStyle/>
          <a:p>
            <a:pPr algn="ctr"/>
            <a:r>
              <a:rPr lang="en-US" altLang="zh-CN" sz="2000" dirty="0">
                <a:sym typeface="Helvetica Light"/>
              </a:rPr>
              <a:t>3D</a:t>
            </a:r>
            <a:r>
              <a:rPr lang="zh-CN" altLang="en-US" sz="2000" dirty="0">
                <a:sym typeface="Helvetica Light"/>
              </a:rPr>
              <a:t>人像游戏角色生成</a:t>
            </a:r>
            <a:endParaRPr lang="en-US" altLang="zh-CN" sz="2000" dirty="0">
              <a:sym typeface="Helvetica Light"/>
            </a:endParaRPr>
          </a:p>
          <a:p>
            <a:pPr algn="ctr"/>
            <a:endParaRPr lang="zh-CN" altLang="en-US" sz="2000" dirty="0">
              <a:sym typeface="Helvetica Ligh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9354" y="3684341"/>
            <a:ext cx="1625849" cy="1460151"/>
          </a:xfrm>
          <a:prstGeom prst="rect">
            <a:avLst/>
          </a:prstGeom>
        </p:spPr>
      </p:pic>
      <p:sp>
        <p:nvSpPr>
          <p:cNvPr id="18" name="右箭头 17"/>
          <p:cNvSpPr/>
          <p:nvPr/>
        </p:nvSpPr>
        <p:spPr>
          <a:xfrm>
            <a:off x="2712908" y="2481392"/>
            <a:ext cx="432048" cy="437552"/>
          </a:xfrm>
          <a:prstGeom prst="rightArrow">
            <a:avLst/>
          </a:prstGeom>
          <a:noFill/>
          <a:ln w="12700" cap="flat">
            <a:solidFill>
              <a:schemeClr val="accent5"/>
            </a:solidFill>
            <a:prstDash val="dash"/>
            <a:rou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 anchorCtr="1">
            <a:spAutoFit/>
          </a:bodyPr>
          <a:lstStyle/>
          <a:p>
            <a:pPr algn="ctr"/>
            <a:endParaRPr lang="zh-CN" altLang="en-US" sz="2000" dirty="0" smtClean="0">
              <a:sym typeface="Helvetica Light"/>
            </a:endParaRPr>
          </a:p>
        </p:txBody>
      </p:sp>
      <p:sp>
        <p:nvSpPr>
          <p:cNvPr id="19" name="右箭头 18"/>
          <p:cNvSpPr/>
          <p:nvPr/>
        </p:nvSpPr>
        <p:spPr>
          <a:xfrm>
            <a:off x="5109468" y="2402684"/>
            <a:ext cx="432048" cy="437552"/>
          </a:xfrm>
          <a:prstGeom prst="rightArrow">
            <a:avLst/>
          </a:prstGeom>
          <a:noFill/>
          <a:ln w="12700" cap="flat">
            <a:solidFill>
              <a:schemeClr val="accent5"/>
            </a:solidFill>
            <a:prstDash val="dash"/>
            <a:rou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 anchorCtr="1">
            <a:spAutoFit/>
          </a:bodyPr>
          <a:lstStyle/>
          <a:p>
            <a:pPr algn="ctr"/>
            <a:endParaRPr lang="zh-CN" altLang="en-US" sz="2000" dirty="0" smtClean="0">
              <a:sym typeface="Helvetica Light"/>
            </a:endParaRPr>
          </a:p>
        </p:txBody>
      </p:sp>
      <p:sp>
        <p:nvSpPr>
          <p:cNvPr id="20" name="右箭头 19"/>
          <p:cNvSpPr/>
          <p:nvPr/>
        </p:nvSpPr>
        <p:spPr>
          <a:xfrm>
            <a:off x="7485732" y="2408188"/>
            <a:ext cx="432048" cy="437552"/>
          </a:xfrm>
          <a:prstGeom prst="rightArrow">
            <a:avLst/>
          </a:prstGeom>
          <a:noFill/>
          <a:ln w="12700" cap="flat">
            <a:solidFill>
              <a:schemeClr val="accent5"/>
            </a:solidFill>
            <a:prstDash val="dash"/>
            <a:rou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 anchorCtr="1">
            <a:spAutoFit/>
          </a:bodyPr>
          <a:lstStyle/>
          <a:p>
            <a:pPr algn="ctr"/>
            <a:endParaRPr lang="zh-CN" altLang="en-US" sz="2000" dirty="0" smtClean="0">
              <a:sym typeface="Helvetica Ligh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375" y="3684341"/>
            <a:ext cx="1419899" cy="156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11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52" b="35297"/>
          <a:stretch/>
        </p:blipFill>
        <p:spPr>
          <a:xfrm>
            <a:off x="2633" y="0"/>
            <a:ext cx="10791321" cy="314878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202603" y="1978270"/>
            <a:ext cx="2252050" cy="8295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4796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Thanks</a:t>
            </a:r>
            <a:endParaRPr lang="zh-CN" altLang="en-US" sz="4796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190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RE+PPT+TEMP">
  <a:themeElements>
    <a:clrScheme name="UNRE+PPT+TEM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NRE+PPT+TEMP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NRE+PPT+TEM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solidFill>
            <a:schemeClr val="accent5"/>
          </a:solidFill>
          <a:prstDash val="dash"/>
          <a:round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a:spPr>
      <a:bodyPr rot="0" spcFirstLastPara="1" vertOverflow="overflow" horzOverflow="overflow" vert="horz" wrap="square" lIns="45718" tIns="45718" rIns="45718" bIns="45718" numCol="1" spcCol="38100" rtlCol="0" anchor="ctr" anchorCtr="1">
        <a:spAutoFit/>
      </a:bodyPr>
      <a:lstStyle>
        <a:defPPr algn="ctr">
          <a:defRPr sz="2000" dirty="0" smtClean="0">
            <a:sym typeface="Helvetica Light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UNRE+PPT+TEMP">
  <a:themeElements>
    <a:clrScheme name="UNRE+PPT+TEM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NRE+PPT+TEMP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NRE+PPT+TEM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17996</TotalTime>
  <Words>365</Words>
  <Application>Microsoft Office PowerPoint</Application>
  <PresentationFormat>自定义</PresentationFormat>
  <Paragraphs>32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Helvetica Light</vt:lpstr>
      <vt:lpstr>微软雅黑</vt:lpstr>
      <vt:lpstr>微软雅黑 Light</vt:lpstr>
      <vt:lpstr>Arial</vt:lpstr>
      <vt:lpstr>Calibri</vt:lpstr>
      <vt:lpstr>UNRE+PPT+TEMP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mingzhu</dc:creator>
  <cp:lastModifiedBy>Windows 用户</cp:lastModifiedBy>
  <cp:revision>713</cp:revision>
  <cp:lastPrinted>2018-07-12T07:24:27Z</cp:lastPrinted>
  <dcterms:modified xsi:type="dcterms:W3CDTF">2019-03-31T13:19:44Z</dcterms:modified>
</cp:coreProperties>
</file>